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75" r:id="rId2"/>
    <p:sldId id="310" r:id="rId3"/>
    <p:sldId id="309" r:id="rId4"/>
    <p:sldId id="286" r:id="rId5"/>
    <p:sldId id="311" r:id="rId6"/>
    <p:sldId id="297" r:id="rId7"/>
    <p:sldId id="312" r:id="rId8"/>
    <p:sldId id="288" r:id="rId9"/>
    <p:sldId id="306" r:id="rId10"/>
    <p:sldId id="277" r:id="rId11"/>
    <p:sldId id="300" r:id="rId12"/>
    <p:sldId id="308" r:id="rId13"/>
    <p:sldId id="285" r:id="rId14"/>
  </p:sldIdLst>
  <p:sldSz cx="10945813" cy="7513638"/>
  <p:notesSz cx="6669088" cy="9928225"/>
  <p:defaultTextStyle>
    <a:defPPr>
      <a:defRPr lang="en-US"/>
    </a:defPPr>
    <a:lvl1pPr algn="l"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567882" algn="l"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135762" algn="l"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703644" algn="l"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271526" algn="l"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839407" algn="l" defTabSz="567882" rtl="0" eaLnBrk="1" latinLnBrk="0" hangingPunct="1">
      <a:defRPr kern="1200">
        <a:solidFill>
          <a:schemeClr val="tx1"/>
        </a:solidFill>
        <a:latin typeface="Calibri" charset="0"/>
        <a:ea typeface="MS PGothic" charset="0"/>
        <a:cs typeface="MS PGothic" charset="0"/>
      </a:defRPr>
    </a:lvl6pPr>
    <a:lvl7pPr marL="3407288" algn="l" defTabSz="567882" rtl="0" eaLnBrk="1" latinLnBrk="0" hangingPunct="1">
      <a:defRPr kern="1200">
        <a:solidFill>
          <a:schemeClr val="tx1"/>
        </a:solidFill>
        <a:latin typeface="Calibri" charset="0"/>
        <a:ea typeface="MS PGothic" charset="0"/>
        <a:cs typeface="MS PGothic" charset="0"/>
      </a:defRPr>
    </a:lvl7pPr>
    <a:lvl8pPr marL="3975169" algn="l" defTabSz="567882" rtl="0" eaLnBrk="1" latinLnBrk="0" hangingPunct="1">
      <a:defRPr kern="1200">
        <a:solidFill>
          <a:schemeClr val="tx1"/>
        </a:solidFill>
        <a:latin typeface="Calibri" charset="0"/>
        <a:ea typeface="MS PGothic" charset="0"/>
        <a:cs typeface="MS PGothic" charset="0"/>
      </a:defRPr>
    </a:lvl8pPr>
    <a:lvl9pPr marL="4543051" algn="l" defTabSz="567882"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A0A"/>
    <a:srgbClr val="F51717"/>
    <a:srgbClr val="99FF66"/>
    <a:srgbClr val="66FF99"/>
    <a:srgbClr val="FFFF66"/>
    <a:srgbClr val="CC6600"/>
    <a:srgbClr val="ECF12F"/>
    <a:srgbClr val="1A491B"/>
    <a:srgbClr val="CC00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03" autoAdjust="0"/>
  </p:normalViewPr>
  <p:slideViewPr>
    <p:cSldViewPr>
      <p:cViewPr>
        <p:scale>
          <a:sx n="66" d="100"/>
          <a:sy n="66" d="100"/>
        </p:scale>
        <p:origin x="-1722" y="108"/>
      </p:cViewPr>
      <p:guideLst>
        <p:guide orient="horz" pos="2367"/>
        <p:guide pos="3448"/>
      </p:guideLst>
    </p:cSldViewPr>
  </p:slideViewPr>
  <p:notesTextViewPr>
    <p:cViewPr>
      <p:scale>
        <a:sx n="100" d="100"/>
        <a:sy n="100" d="100"/>
      </p:scale>
      <p:origin x="0" y="0"/>
    </p:cViewPr>
  </p:notesTextViewPr>
  <p:sorterViewPr>
    <p:cViewPr>
      <p:scale>
        <a:sx n="60" d="100"/>
        <a:sy n="60" d="100"/>
      </p:scale>
      <p:origin x="0" y="1194"/>
    </p:cViewPr>
  </p:sorterViewPr>
  <p:notesViewPr>
    <p:cSldViewPr>
      <p:cViewPr>
        <p:scale>
          <a:sx n="50" d="100"/>
          <a:sy n="50" d="100"/>
        </p:scale>
        <p:origin x="-2898" y="-8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CADD313D-EEA8-44B2-B27F-4199B96358CA}" type="datetimeFigureOut">
              <a:rPr lang="en-US" smtClean="0"/>
              <a:pPr/>
              <a:t>11/30/2016</a:t>
            </a:fld>
            <a:endParaRPr lang="en-US"/>
          </a:p>
        </p:txBody>
      </p:sp>
      <p:sp>
        <p:nvSpPr>
          <p:cNvPr id="4" name="Footer Placeholder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51EE25AC-FD90-4246-B553-76DE0D1FBEEA}" type="slidenum">
              <a:rPr lang="en-US" smtClean="0"/>
              <a:pPr/>
              <a:t>‹#›</a:t>
            </a:fld>
            <a:endParaRPr lang="en-US"/>
          </a:p>
        </p:txBody>
      </p:sp>
    </p:spTree>
    <p:extLst>
      <p:ext uri="{BB962C8B-B14F-4D97-AF65-F5344CB8AC3E}">
        <p14:creationId xmlns:p14="http://schemas.microsoft.com/office/powerpoint/2010/main" val="2440835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6411"/>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777607" y="1"/>
            <a:ext cx="2889938" cy="496411"/>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4970F9DE-D470-BE48-95B7-AF5EF8C5D4AC}" type="datetimeFigureOut">
              <a:rPr lang="en-US"/>
              <a:pPr/>
              <a:t>11/30/2016</a:t>
            </a:fld>
            <a:endParaRPr lang="en-US"/>
          </a:p>
        </p:txBody>
      </p:sp>
      <p:sp>
        <p:nvSpPr>
          <p:cNvPr id="4" name="Slide Image Placeholder 3"/>
          <p:cNvSpPr>
            <a:spLocks noGrp="1" noRot="1" noChangeAspect="1"/>
          </p:cNvSpPr>
          <p:nvPr>
            <p:ph type="sldImg" idx="2"/>
          </p:nvPr>
        </p:nvSpPr>
        <p:spPr>
          <a:xfrm>
            <a:off x="623888" y="744538"/>
            <a:ext cx="5421312"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30092"/>
            <a:ext cx="2889938" cy="496411"/>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777607" y="9430092"/>
            <a:ext cx="2889938" cy="496411"/>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7AF7B73E-E098-2848-85AB-CACEEA838E0D}" type="slidenum">
              <a:rPr lang="en-US"/>
              <a:pPr/>
              <a:t>‹#›</a:t>
            </a:fld>
            <a:endParaRPr lang="en-US"/>
          </a:p>
        </p:txBody>
      </p:sp>
    </p:spTree>
    <p:extLst>
      <p:ext uri="{BB962C8B-B14F-4D97-AF65-F5344CB8AC3E}">
        <p14:creationId xmlns:p14="http://schemas.microsoft.com/office/powerpoint/2010/main" val="28113120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mn-lt"/>
        <a:ea typeface="MS PGothic" pitchFamily="34" charset="-128"/>
        <a:cs typeface="MS PGothic" charset="0"/>
      </a:defRPr>
    </a:lvl1pPr>
    <a:lvl2pPr marL="567882" algn="l" rtl="0" eaLnBrk="0" fontAlgn="base" hangingPunct="0">
      <a:spcBef>
        <a:spcPct val="30000"/>
      </a:spcBef>
      <a:spcAft>
        <a:spcPct val="0"/>
      </a:spcAft>
      <a:defRPr sz="1500" kern="1200">
        <a:solidFill>
          <a:schemeClr val="tx1"/>
        </a:solidFill>
        <a:latin typeface="+mn-lt"/>
        <a:ea typeface="MS PGothic" pitchFamily="34" charset="-128"/>
        <a:cs typeface="MS PGothic" charset="0"/>
      </a:defRPr>
    </a:lvl2pPr>
    <a:lvl3pPr marL="1135762" algn="l" rtl="0" eaLnBrk="0" fontAlgn="base" hangingPunct="0">
      <a:spcBef>
        <a:spcPct val="30000"/>
      </a:spcBef>
      <a:spcAft>
        <a:spcPct val="0"/>
      </a:spcAft>
      <a:defRPr sz="1500" kern="1200">
        <a:solidFill>
          <a:schemeClr val="tx1"/>
        </a:solidFill>
        <a:latin typeface="+mn-lt"/>
        <a:ea typeface="MS PGothic" pitchFamily="34" charset="-128"/>
        <a:cs typeface="MS PGothic" charset="0"/>
      </a:defRPr>
    </a:lvl3pPr>
    <a:lvl4pPr marL="1703644" algn="l" rtl="0" eaLnBrk="0" fontAlgn="base" hangingPunct="0">
      <a:spcBef>
        <a:spcPct val="30000"/>
      </a:spcBef>
      <a:spcAft>
        <a:spcPct val="0"/>
      </a:spcAft>
      <a:defRPr sz="1500" kern="1200">
        <a:solidFill>
          <a:schemeClr val="tx1"/>
        </a:solidFill>
        <a:latin typeface="+mn-lt"/>
        <a:ea typeface="MS PGothic" pitchFamily="34" charset="-128"/>
        <a:cs typeface="MS PGothic" charset="0"/>
      </a:defRPr>
    </a:lvl4pPr>
    <a:lvl5pPr marL="2271526" algn="l" rtl="0" eaLnBrk="0" fontAlgn="base" hangingPunct="0">
      <a:spcBef>
        <a:spcPct val="30000"/>
      </a:spcBef>
      <a:spcAft>
        <a:spcPct val="0"/>
      </a:spcAft>
      <a:defRPr sz="1500" kern="1200">
        <a:solidFill>
          <a:schemeClr val="tx1"/>
        </a:solidFill>
        <a:latin typeface="+mn-lt"/>
        <a:ea typeface="MS PGothic" pitchFamily="34" charset="-128"/>
        <a:cs typeface="MS PGothic" charset="0"/>
      </a:defRPr>
    </a:lvl5pPr>
    <a:lvl6pPr marL="2839407" algn="l" defTabSz="1135762" rtl="0" eaLnBrk="1" latinLnBrk="0" hangingPunct="1">
      <a:defRPr sz="1500" kern="1200">
        <a:solidFill>
          <a:schemeClr val="tx1"/>
        </a:solidFill>
        <a:latin typeface="+mn-lt"/>
        <a:ea typeface="+mn-ea"/>
        <a:cs typeface="+mn-cs"/>
      </a:defRPr>
    </a:lvl6pPr>
    <a:lvl7pPr marL="3407288" algn="l" defTabSz="1135762" rtl="0" eaLnBrk="1" latinLnBrk="0" hangingPunct="1">
      <a:defRPr sz="1500" kern="1200">
        <a:solidFill>
          <a:schemeClr val="tx1"/>
        </a:solidFill>
        <a:latin typeface="+mn-lt"/>
        <a:ea typeface="+mn-ea"/>
        <a:cs typeface="+mn-cs"/>
      </a:defRPr>
    </a:lvl7pPr>
    <a:lvl8pPr marL="3975169" algn="l" defTabSz="1135762" rtl="0" eaLnBrk="1" latinLnBrk="0" hangingPunct="1">
      <a:defRPr sz="1500" kern="1200">
        <a:solidFill>
          <a:schemeClr val="tx1"/>
        </a:solidFill>
        <a:latin typeface="+mn-lt"/>
        <a:ea typeface="+mn-ea"/>
        <a:cs typeface="+mn-cs"/>
      </a:defRPr>
    </a:lvl8pPr>
    <a:lvl9pPr marL="4543051" algn="l" defTabSz="1135762"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744538"/>
            <a:ext cx="5421312" cy="3722687"/>
          </a:xfrm>
        </p:spPr>
      </p:sp>
      <p:sp>
        <p:nvSpPr>
          <p:cNvPr id="3" name="Notes Placeholder 2"/>
          <p:cNvSpPr>
            <a:spLocks noGrp="1"/>
          </p:cNvSpPr>
          <p:nvPr>
            <p:ph type="body" idx="1"/>
          </p:nvPr>
        </p:nvSpPr>
        <p:spPr/>
        <p:txBody>
          <a:bodyPr>
            <a:normAutofit/>
          </a:bodyPr>
          <a:lstStyle/>
          <a:p>
            <a:pPr defTabSz="912813" eaLnBrk="1" hangingPunct="1">
              <a:lnSpc>
                <a:spcPct val="80000"/>
              </a:lnSpc>
              <a:spcBef>
                <a:spcPct val="0"/>
              </a:spcBef>
              <a:defRPr/>
            </a:pPr>
            <a:r>
              <a:rPr lang="en-US" sz="1200" b="1" i="1" dirty="0" err="1" smtClean="0">
                <a:latin typeface="Arial" pitchFamily="34" charset="0"/>
                <a:ea typeface="Calibri" pitchFamily="34" charset="0"/>
                <a:cs typeface="Arial" pitchFamily="34" charset="0"/>
                <a:sym typeface="Calibri" pitchFamily="34" charset="0"/>
              </a:rPr>
              <a:t>Assalamu’alaikum</a:t>
            </a:r>
            <a:r>
              <a:rPr lang="en-US" sz="1200" b="1" i="1" dirty="0" smtClean="0">
                <a:latin typeface="Arial" pitchFamily="34" charset="0"/>
                <a:ea typeface="Calibri" pitchFamily="34" charset="0"/>
                <a:cs typeface="Arial" pitchFamily="34" charset="0"/>
                <a:sym typeface="Calibri" pitchFamily="34" charset="0"/>
              </a:rPr>
              <a:t> </a:t>
            </a:r>
            <a:r>
              <a:rPr lang="en-US" sz="1200" b="1" i="1" dirty="0" err="1" smtClean="0">
                <a:latin typeface="Arial" pitchFamily="34" charset="0"/>
                <a:ea typeface="Calibri" pitchFamily="34" charset="0"/>
                <a:cs typeface="Arial" pitchFamily="34" charset="0"/>
                <a:sym typeface="Calibri" pitchFamily="34" charset="0"/>
              </a:rPr>
              <a:t>Warahmatulahi</a:t>
            </a:r>
            <a:r>
              <a:rPr lang="en-US" sz="1200" b="1" i="1" dirty="0" smtClean="0">
                <a:latin typeface="Arial" pitchFamily="34" charset="0"/>
                <a:ea typeface="Calibri" pitchFamily="34" charset="0"/>
                <a:cs typeface="Arial" pitchFamily="34" charset="0"/>
                <a:sym typeface="Calibri" pitchFamily="34" charset="0"/>
              </a:rPr>
              <a:t> </a:t>
            </a:r>
            <a:r>
              <a:rPr lang="en-US" sz="1200" b="1" i="1" dirty="0" err="1" smtClean="0">
                <a:latin typeface="Arial" pitchFamily="34" charset="0"/>
                <a:ea typeface="Calibri" pitchFamily="34" charset="0"/>
                <a:cs typeface="Arial" pitchFamily="34" charset="0"/>
                <a:sym typeface="Calibri" pitchFamily="34" charset="0"/>
              </a:rPr>
              <a:t>Wabarakatuh</a:t>
            </a:r>
            <a:endParaRPr lang="en-US" sz="1200" dirty="0" smtClean="0">
              <a:latin typeface="Arial" pitchFamily="34" charset="0"/>
              <a:ea typeface="Calibri" pitchFamily="34" charset="0"/>
              <a:cs typeface="Arial" pitchFamily="34" charset="0"/>
              <a:sym typeface="Calibri" pitchFamily="34" charset="0"/>
            </a:endParaRPr>
          </a:p>
          <a:p>
            <a:pPr defTabSz="912813" eaLnBrk="1" hangingPunct="1">
              <a:lnSpc>
                <a:spcPct val="80000"/>
              </a:lnSpc>
              <a:spcBef>
                <a:spcPct val="0"/>
              </a:spcBef>
              <a:defRPr/>
            </a:pPr>
            <a:r>
              <a:rPr lang="en-US" sz="1200" b="1" i="1" dirty="0" smtClean="0">
                <a:latin typeface="Arial" pitchFamily="34" charset="0"/>
                <a:ea typeface="Calibri" pitchFamily="34" charset="0"/>
                <a:cs typeface="Arial" pitchFamily="34" charset="0"/>
                <a:sym typeface="Calibri" pitchFamily="34" charset="0"/>
              </a:rPr>
              <a:t>Salam Sejahtera </a:t>
            </a:r>
            <a:r>
              <a:rPr lang="en-US" sz="1200" b="1" i="1" dirty="0" err="1" smtClean="0">
                <a:latin typeface="Arial" pitchFamily="34" charset="0"/>
                <a:ea typeface="Calibri" pitchFamily="34" charset="0"/>
                <a:cs typeface="Arial" pitchFamily="34" charset="0"/>
                <a:sym typeface="Calibri" pitchFamily="34" charset="0"/>
              </a:rPr>
              <a:t>Bagi</a:t>
            </a:r>
            <a:r>
              <a:rPr lang="en-US" sz="1200" b="1" i="1" dirty="0" smtClean="0">
                <a:latin typeface="Arial" pitchFamily="34" charset="0"/>
                <a:ea typeface="Calibri" pitchFamily="34" charset="0"/>
                <a:cs typeface="Arial" pitchFamily="34" charset="0"/>
                <a:sym typeface="Calibri" pitchFamily="34" charset="0"/>
              </a:rPr>
              <a:t> Kita </a:t>
            </a:r>
            <a:r>
              <a:rPr lang="en-US" sz="1200" b="1" i="1" dirty="0" err="1" smtClean="0">
                <a:latin typeface="Arial" pitchFamily="34" charset="0"/>
                <a:ea typeface="Calibri" pitchFamily="34" charset="0"/>
                <a:cs typeface="Arial" pitchFamily="34" charset="0"/>
                <a:sym typeface="Calibri" pitchFamily="34" charset="0"/>
              </a:rPr>
              <a:t>Semua</a:t>
            </a:r>
            <a:r>
              <a:rPr lang="en-US" sz="1200" b="1" i="1" dirty="0" smtClean="0">
                <a:latin typeface="Arial" pitchFamily="34" charset="0"/>
                <a:ea typeface="Calibri" pitchFamily="34" charset="0"/>
                <a:cs typeface="Arial" pitchFamily="34" charset="0"/>
                <a:sym typeface="Calibri" pitchFamily="34" charset="0"/>
              </a:rPr>
              <a:t>,</a:t>
            </a:r>
            <a:endParaRPr lang="en-US" sz="1200" dirty="0" smtClean="0">
              <a:latin typeface="Arial" pitchFamily="34" charset="0"/>
              <a:ea typeface="Calibri" pitchFamily="34" charset="0"/>
              <a:cs typeface="Arial" pitchFamily="34" charset="0"/>
              <a:sym typeface="Calibri" pitchFamily="34" charset="0"/>
            </a:endParaRPr>
          </a:p>
          <a:p>
            <a:pPr defTabSz="912813" eaLnBrk="1" hangingPunct="1">
              <a:lnSpc>
                <a:spcPct val="80000"/>
              </a:lnSpc>
              <a:spcBef>
                <a:spcPct val="0"/>
              </a:spcBef>
              <a:defRPr/>
            </a:pPr>
            <a:r>
              <a:rPr lang="en-US" sz="1200" b="1" i="1" dirty="0" smtClean="0">
                <a:latin typeface="Arial" pitchFamily="34" charset="0"/>
                <a:ea typeface="Calibri" pitchFamily="34" charset="0"/>
                <a:cs typeface="Arial" pitchFamily="34" charset="0"/>
                <a:sym typeface="Calibri" pitchFamily="34" charset="0"/>
              </a:rPr>
              <a:t> </a:t>
            </a:r>
            <a:endParaRPr lang="en-US" sz="1200" dirty="0" smtClean="0">
              <a:latin typeface="Arial" pitchFamily="34" charset="0"/>
              <a:ea typeface="Calibri" pitchFamily="34" charset="0"/>
              <a:cs typeface="Arial" pitchFamily="34" charset="0"/>
              <a:sym typeface="Calibri" pitchFamily="34" charset="0"/>
            </a:endParaRPr>
          </a:p>
          <a:p>
            <a:pPr defTabSz="912813" eaLnBrk="1" hangingPunct="1">
              <a:lnSpc>
                <a:spcPct val="80000"/>
              </a:lnSpc>
              <a:spcBef>
                <a:spcPct val="0"/>
              </a:spcBef>
              <a:defRPr/>
            </a:pPr>
            <a:r>
              <a:rPr lang="id-ID" sz="1200" b="1" dirty="0" smtClean="0">
                <a:latin typeface="Arial" pitchFamily="34" charset="0"/>
                <a:ea typeface="Calibri" pitchFamily="34" charset="0"/>
                <a:cs typeface="Arial" pitchFamily="34" charset="0"/>
                <a:sym typeface="Calibri" pitchFamily="34" charset="0"/>
              </a:rPr>
              <a:t>Yang terhormat </a:t>
            </a:r>
            <a:endParaRPr lang="en-US" sz="1200" b="1" dirty="0" smtClean="0">
              <a:latin typeface="Arial" pitchFamily="34" charset="0"/>
              <a:ea typeface="Calibri" pitchFamily="34" charset="0"/>
              <a:cs typeface="Arial" pitchFamily="34" charset="0"/>
              <a:sym typeface="Calibri" pitchFamily="34" charset="0"/>
            </a:endParaRPr>
          </a:p>
          <a:p>
            <a:pPr marL="273050" indent="-273050" defTabSz="912813" eaLnBrk="1" hangingPunct="1">
              <a:lnSpc>
                <a:spcPct val="80000"/>
              </a:lnSpc>
              <a:spcBef>
                <a:spcPct val="0"/>
              </a:spcBef>
              <a:buFont typeface="+mj-lt"/>
              <a:buAutoNum type="arabicPeriod"/>
              <a:defRPr/>
            </a:pPr>
            <a:r>
              <a:rPr lang="id-ID" b="1" i="1" dirty="0">
                <a:latin typeface="Arial" pitchFamily="34" charset="0"/>
                <a:ea typeface="Calibri" pitchFamily="34" charset="0"/>
                <a:cs typeface="Arial" pitchFamily="34" charset="0"/>
                <a:sym typeface="Calibri" pitchFamily="34" charset="0"/>
              </a:rPr>
              <a:t>Para Pejabat Eselon 1 Kementerian Kesehatan RI</a:t>
            </a:r>
          </a:p>
          <a:p>
            <a:pPr marL="273050" indent="-273050" defTabSz="912813" eaLnBrk="1" hangingPunct="1">
              <a:lnSpc>
                <a:spcPct val="80000"/>
              </a:lnSpc>
              <a:spcBef>
                <a:spcPct val="0"/>
              </a:spcBef>
              <a:buFont typeface="+mj-lt"/>
              <a:buAutoNum type="arabicPeriod"/>
              <a:defRPr/>
            </a:pPr>
            <a:r>
              <a:rPr lang="id-ID" sz="1200" b="1" i="1" smtClean="0">
                <a:latin typeface="Arial" pitchFamily="34" charset="0"/>
                <a:ea typeface="Calibri" pitchFamily="34" charset="0"/>
                <a:cs typeface="Arial" pitchFamily="34" charset="0"/>
                <a:sym typeface="Calibri" pitchFamily="34" charset="0"/>
              </a:rPr>
              <a:t>Para Redaktur Pelaksana</a:t>
            </a:r>
            <a:endParaRPr lang="id-ID" sz="1200" b="1" i="1" dirty="0" smtClean="0">
              <a:latin typeface="Arial" pitchFamily="34" charset="0"/>
              <a:ea typeface="Calibri" pitchFamily="34" charset="0"/>
              <a:cs typeface="Arial" pitchFamily="34" charset="0"/>
              <a:sym typeface="Calibri" pitchFamily="34" charset="0"/>
            </a:endParaRPr>
          </a:p>
          <a:p>
            <a:pPr marL="273050" indent="-273050" defTabSz="912813" eaLnBrk="1" hangingPunct="1">
              <a:lnSpc>
                <a:spcPct val="80000"/>
              </a:lnSpc>
              <a:spcBef>
                <a:spcPct val="0"/>
              </a:spcBef>
              <a:buFont typeface="+mj-lt"/>
              <a:buAutoNum type="arabicPeriod"/>
              <a:defRPr/>
            </a:pPr>
            <a:r>
              <a:rPr lang="id-ID" b="1" i="1" dirty="0">
                <a:latin typeface="Arial" pitchFamily="34" charset="0"/>
                <a:ea typeface="Calibri" pitchFamily="34" charset="0"/>
                <a:cs typeface="Arial" pitchFamily="34" charset="0"/>
                <a:sym typeface="Calibri" pitchFamily="34" charset="0"/>
              </a:rPr>
              <a:t>Para Pejabat Es. 2 Kementerian Kesehatan </a:t>
            </a:r>
            <a:r>
              <a:rPr lang="id-ID" b="1" i="1" dirty="0" smtClean="0">
                <a:latin typeface="Arial" pitchFamily="34" charset="0"/>
                <a:ea typeface="Calibri" pitchFamily="34" charset="0"/>
                <a:cs typeface="Arial" pitchFamily="34" charset="0"/>
                <a:sym typeface="Calibri" pitchFamily="34" charset="0"/>
              </a:rPr>
              <a:t>RI dan Hadirin sekalian</a:t>
            </a:r>
            <a:endParaRPr lang="id-ID" b="1" i="1" dirty="0">
              <a:latin typeface="Arial" pitchFamily="34" charset="0"/>
              <a:ea typeface="Calibri" pitchFamily="34" charset="0"/>
              <a:cs typeface="Arial" pitchFamily="34" charset="0"/>
              <a:sym typeface="Calibri" pitchFamily="34" charset="0"/>
            </a:endParaRPr>
          </a:p>
          <a:p>
            <a:pPr defTabSz="912813" eaLnBrk="1" hangingPunct="1">
              <a:lnSpc>
                <a:spcPct val="80000"/>
              </a:lnSpc>
              <a:spcBef>
                <a:spcPct val="0"/>
              </a:spcBef>
              <a:defRPr/>
            </a:pPr>
            <a:endParaRPr lang="en-US" sz="1200" b="1" i="1" dirty="0" smtClean="0">
              <a:latin typeface="Arial" pitchFamily="34" charset="0"/>
              <a:ea typeface="Calibri" pitchFamily="34" charset="0"/>
              <a:cs typeface="Arial" pitchFamily="34" charset="0"/>
              <a:sym typeface="Calibri" pitchFamily="34" charset="0"/>
            </a:endParaRPr>
          </a:p>
          <a:p>
            <a:pPr defTabSz="912813" eaLnBrk="1" hangingPunct="1">
              <a:lnSpc>
                <a:spcPct val="80000"/>
              </a:lnSpc>
              <a:spcBef>
                <a:spcPct val="0"/>
              </a:spcBef>
              <a:defRPr/>
            </a:pPr>
            <a:endParaRPr lang="en-US" sz="1200" dirty="0" smtClean="0">
              <a:latin typeface="Arial" pitchFamily="34" charset="0"/>
              <a:ea typeface="Calibri" pitchFamily="34" charset="0"/>
              <a:cs typeface="Arial" pitchFamily="34" charset="0"/>
              <a:sym typeface="Calibri" pitchFamily="34" charset="0"/>
            </a:endParaRPr>
          </a:p>
          <a:p>
            <a:pPr algn="just" defTabSz="912813" eaLnBrk="1" hangingPunct="1">
              <a:lnSpc>
                <a:spcPct val="80000"/>
              </a:lnSpc>
              <a:spcBef>
                <a:spcPct val="0"/>
              </a:spcBef>
              <a:defRPr/>
            </a:pPr>
            <a:r>
              <a:rPr lang="id-ID" sz="1200" dirty="0" smtClean="0">
                <a:latin typeface="Arial" pitchFamily="34" charset="0"/>
                <a:ea typeface="Calibri" pitchFamily="34" charset="0"/>
                <a:cs typeface="Arial" pitchFamily="34" charset="0"/>
                <a:sym typeface="Calibri" pitchFamily="34" charset="0"/>
              </a:rPr>
              <a:t>Pertama – tama marilah kita panjatkan </a:t>
            </a:r>
            <a:r>
              <a:rPr lang="en-US" sz="1200" dirty="0" err="1" smtClean="0">
                <a:latin typeface="Arial" pitchFamily="34" charset="0"/>
                <a:ea typeface="Calibri" pitchFamily="34" charset="0"/>
                <a:cs typeface="Arial" pitchFamily="34" charset="0"/>
                <a:sym typeface="Calibri" pitchFamily="34" charset="0"/>
              </a:rPr>
              <a:t>Puji</a:t>
            </a:r>
            <a:r>
              <a:rPr lang="id-ID" sz="1200" dirty="0" smtClean="0">
                <a:latin typeface="Arial" pitchFamily="34" charset="0"/>
                <a:ea typeface="Calibri" pitchFamily="34" charset="0"/>
                <a:cs typeface="Arial" pitchFamily="34" charset="0"/>
                <a:sym typeface="Calibri" pitchFamily="34" charset="0"/>
              </a:rPr>
              <a:t> dan</a:t>
            </a:r>
            <a:r>
              <a:rPr lang="en-US" sz="1200" dirty="0" smtClean="0">
                <a:latin typeface="Arial" pitchFamily="34" charset="0"/>
                <a:ea typeface="Calibri" pitchFamily="34" charset="0"/>
                <a:cs typeface="Arial" pitchFamily="34" charset="0"/>
                <a:sym typeface="Calibri" pitchFamily="34" charset="0"/>
              </a:rPr>
              <a:t> </a:t>
            </a:r>
            <a:r>
              <a:rPr lang="en-US" sz="1200" dirty="0" err="1" smtClean="0">
                <a:latin typeface="Arial" pitchFamily="34" charset="0"/>
                <a:ea typeface="Calibri" pitchFamily="34" charset="0"/>
                <a:cs typeface="Arial" pitchFamily="34" charset="0"/>
                <a:sym typeface="Calibri" pitchFamily="34" charset="0"/>
              </a:rPr>
              <a:t>syukur</a:t>
            </a:r>
            <a:r>
              <a:rPr lang="en-US" sz="1200" dirty="0" smtClean="0">
                <a:latin typeface="Arial" pitchFamily="34" charset="0"/>
                <a:ea typeface="Calibri" pitchFamily="34" charset="0"/>
                <a:cs typeface="Arial" pitchFamily="34" charset="0"/>
                <a:sym typeface="Calibri" pitchFamily="34" charset="0"/>
              </a:rPr>
              <a:t> </a:t>
            </a:r>
            <a:r>
              <a:rPr lang="en-US" sz="1200" dirty="0" err="1" smtClean="0">
                <a:latin typeface="Arial" pitchFamily="34" charset="0"/>
                <a:ea typeface="Calibri" pitchFamily="34" charset="0"/>
                <a:cs typeface="Arial" pitchFamily="34" charset="0"/>
                <a:sym typeface="Calibri" pitchFamily="34" charset="0"/>
              </a:rPr>
              <a:t>ke</a:t>
            </a:r>
            <a:r>
              <a:rPr lang="en-US" sz="1200" dirty="0" smtClean="0">
                <a:latin typeface="Arial" pitchFamily="34" charset="0"/>
                <a:ea typeface="Calibri" pitchFamily="34" charset="0"/>
                <a:cs typeface="Arial" pitchFamily="34" charset="0"/>
                <a:sym typeface="Calibri" pitchFamily="34" charset="0"/>
              </a:rPr>
              <a:t> </a:t>
            </a:r>
            <a:r>
              <a:rPr lang="en-US" sz="1200" dirty="0" err="1" smtClean="0">
                <a:latin typeface="Arial" pitchFamily="34" charset="0"/>
                <a:ea typeface="Calibri" pitchFamily="34" charset="0"/>
                <a:cs typeface="Arial" pitchFamily="34" charset="0"/>
                <a:sym typeface="Calibri" pitchFamily="34" charset="0"/>
              </a:rPr>
              <a:t>hadirat</a:t>
            </a:r>
            <a:r>
              <a:rPr lang="en-US" sz="1200" dirty="0" smtClean="0">
                <a:latin typeface="Arial" pitchFamily="34" charset="0"/>
                <a:ea typeface="Calibri" pitchFamily="34" charset="0"/>
                <a:cs typeface="Arial" pitchFamily="34" charset="0"/>
                <a:sym typeface="Calibri" pitchFamily="34" charset="0"/>
              </a:rPr>
              <a:t> </a:t>
            </a:r>
            <a:r>
              <a:rPr lang="id-ID" sz="1200" dirty="0" smtClean="0">
                <a:latin typeface="Arial" pitchFamily="34" charset="0"/>
                <a:ea typeface="Calibri" pitchFamily="34" charset="0"/>
                <a:cs typeface="Arial" pitchFamily="34" charset="0"/>
                <a:sym typeface="Calibri" pitchFamily="34" charset="0"/>
              </a:rPr>
              <a:t>Tuhan</a:t>
            </a:r>
            <a:r>
              <a:rPr lang="en-US" sz="1200" dirty="0" smtClean="0">
                <a:latin typeface="Arial" pitchFamily="34" charset="0"/>
                <a:ea typeface="Calibri" pitchFamily="34" charset="0"/>
                <a:cs typeface="Arial" pitchFamily="34" charset="0"/>
                <a:sym typeface="Calibri" pitchFamily="34" charset="0"/>
              </a:rPr>
              <a:t> Yang </a:t>
            </a:r>
            <a:r>
              <a:rPr lang="en-US" sz="1200" dirty="0" err="1" smtClean="0">
                <a:latin typeface="Arial" pitchFamily="34" charset="0"/>
                <a:ea typeface="Calibri" pitchFamily="34" charset="0"/>
                <a:cs typeface="Arial" pitchFamily="34" charset="0"/>
                <a:sym typeface="Calibri" pitchFamily="34" charset="0"/>
              </a:rPr>
              <a:t>Maha</a:t>
            </a:r>
            <a:r>
              <a:rPr lang="en-US" sz="1200" dirty="0" smtClean="0">
                <a:latin typeface="Arial" pitchFamily="34" charset="0"/>
                <a:ea typeface="Calibri" pitchFamily="34" charset="0"/>
                <a:cs typeface="Arial" pitchFamily="34" charset="0"/>
                <a:sym typeface="Calibri" pitchFamily="34" charset="0"/>
              </a:rPr>
              <a:t> </a:t>
            </a:r>
            <a:r>
              <a:rPr lang="en-US" sz="1200" dirty="0" err="1" smtClean="0">
                <a:latin typeface="Arial" pitchFamily="34" charset="0"/>
                <a:ea typeface="Calibri" pitchFamily="34" charset="0"/>
                <a:cs typeface="Arial" pitchFamily="34" charset="0"/>
                <a:sym typeface="Calibri" pitchFamily="34" charset="0"/>
              </a:rPr>
              <a:t>Kuasa</a:t>
            </a:r>
            <a:r>
              <a:rPr lang="id-ID" sz="1200" dirty="0" smtClean="0">
                <a:latin typeface="Arial" pitchFamily="34" charset="0"/>
                <a:ea typeface="Calibri" pitchFamily="34" charset="0"/>
                <a:cs typeface="Arial" pitchFamily="34" charset="0"/>
                <a:sym typeface="Calibri" pitchFamily="34" charset="0"/>
              </a:rPr>
              <a:t>, karena berkat</a:t>
            </a:r>
            <a:r>
              <a:rPr lang="id-ID" dirty="0">
                <a:latin typeface="Arial" pitchFamily="34" charset="0"/>
                <a:ea typeface="Calibri" pitchFamily="34" charset="0"/>
                <a:cs typeface="Arial" pitchFamily="34" charset="0"/>
                <a:sym typeface="Calibri" pitchFamily="34" charset="0"/>
              </a:rPr>
              <a:t> </a:t>
            </a:r>
            <a:r>
              <a:rPr lang="en-US" sz="1200" dirty="0" err="1" smtClean="0">
                <a:latin typeface="Arial" pitchFamily="34" charset="0"/>
                <a:ea typeface="Calibri" pitchFamily="34" charset="0"/>
                <a:cs typeface="Arial" pitchFamily="34" charset="0"/>
                <a:sym typeface="Calibri" pitchFamily="34" charset="0"/>
              </a:rPr>
              <a:t>rahmat</a:t>
            </a:r>
            <a:r>
              <a:rPr lang="en-US" sz="1200" dirty="0" smtClean="0">
                <a:latin typeface="Arial" pitchFamily="34" charset="0"/>
                <a:ea typeface="Calibri" pitchFamily="34" charset="0"/>
                <a:cs typeface="Arial" pitchFamily="34" charset="0"/>
                <a:sym typeface="Calibri" pitchFamily="34" charset="0"/>
              </a:rPr>
              <a:t> </a:t>
            </a:r>
            <a:r>
              <a:rPr lang="en-US" sz="1200" dirty="0" err="1" smtClean="0">
                <a:latin typeface="Arial" pitchFamily="34" charset="0"/>
                <a:ea typeface="Calibri" pitchFamily="34" charset="0"/>
                <a:cs typeface="Arial" pitchFamily="34" charset="0"/>
                <a:sym typeface="Calibri" pitchFamily="34" charset="0"/>
              </a:rPr>
              <a:t>dan</a:t>
            </a:r>
            <a:r>
              <a:rPr lang="en-US" sz="1200" dirty="0" smtClean="0">
                <a:latin typeface="Arial" pitchFamily="34" charset="0"/>
                <a:ea typeface="Calibri" pitchFamily="34" charset="0"/>
                <a:cs typeface="Arial" pitchFamily="34" charset="0"/>
                <a:sym typeface="Calibri" pitchFamily="34" charset="0"/>
              </a:rPr>
              <a:t> </a:t>
            </a:r>
            <a:r>
              <a:rPr lang="id-ID" sz="1200" dirty="0" smtClean="0">
                <a:latin typeface="Arial" pitchFamily="34" charset="0"/>
                <a:ea typeface="Calibri" pitchFamily="34" charset="0"/>
                <a:cs typeface="Arial" pitchFamily="34" charset="0"/>
                <a:sym typeface="Calibri" pitchFamily="34" charset="0"/>
              </a:rPr>
              <a:t>hidayah</a:t>
            </a:r>
            <a:r>
              <a:rPr lang="en-US" sz="1200" dirty="0" smtClean="0">
                <a:latin typeface="Arial" pitchFamily="34" charset="0"/>
                <a:ea typeface="Calibri" pitchFamily="34" charset="0"/>
                <a:cs typeface="Arial" pitchFamily="34" charset="0"/>
                <a:sym typeface="Calibri" pitchFamily="34" charset="0"/>
              </a:rPr>
              <a:t>-</a:t>
            </a:r>
            <a:r>
              <a:rPr lang="en-US" sz="1200" dirty="0" err="1" smtClean="0">
                <a:latin typeface="Arial" pitchFamily="34" charset="0"/>
                <a:ea typeface="Calibri" pitchFamily="34" charset="0"/>
                <a:cs typeface="Arial" pitchFamily="34" charset="0"/>
                <a:sym typeface="Calibri" pitchFamily="34" charset="0"/>
              </a:rPr>
              <a:t>Nya</a:t>
            </a:r>
            <a:r>
              <a:rPr lang="en-US" sz="1200" dirty="0" smtClean="0">
                <a:latin typeface="Arial" pitchFamily="34" charset="0"/>
                <a:ea typeface="Calibri" pitchFamily="34" charset="0"/>
                <a:cs typeface="Arial" pitchFamily="34" charset="0"/>
                <a:sym typeface="Calibri" pitchFamily="34" charset="0"/>
              </a:rPr>
              <a:t>, </a:t>
            </a:r>
            <a:r>
              <a:rPr lang="en-US" sz="1200" dirty="0" err="1" smtClean="0">
                <a:latin typeface="Arial" pitchFamily="34" charset="0"/>
                <a:ea typeface="Calibri" pitchFamily="34" charset="0"/>
                <a:cs typeface="Arial" pitchFamily="34" charset="0"/>
                <a:sym typeface="Calibri" pitchFamily="34" charset="0"/>
              </a:rPr>
              <a:t>kita</a:t>
            </a:r>
            <a:r>
              <a:rPr lang="en-US" sz="1200" dirty="0" smtClean="0">
                <a:latin typeface="Arial" pitchFamily="34" charset="0"/>
                <a:ea typeface="Calibri" pitchFamily="34" charset="0"/>
                <a:cs typeface="Arial" pitchFamily="34" charset="0"/>
                <a:sym typeface="Calibri" pitchFamily="34" charset="0"/>
              </a:rPr>
              <a:t> </a:t>
            </a:r>
            <a:r>
              <a:rPr lang="en-US" sz="1200" dirty="0" err="1" smtClean="0">
                <a:latin typeface="Arial" pitchFamily="34" charset="0"/>
                <a:ea typeface="Calibri" pitchFamily="34" charset="0"/>
                <a:cs typeface="Arial" pitchFamily="34" charset="0"/>
                <a:sym typeface="Calibri" pitchFamily="34" charset="0"/>
              </a:rPr>
              <a:t>dapat</a:t>
            </a:r>
            <a:r>
              <a:rPr lang="id-ID" sz="1200" dirty="0" smtClean="0">
                <a:latin typeface="Arial" pitchFamily="34" charset="0"/>
                <a:ea typeface="Calibri" pitchFamily="34" charset="0"/>
                <a:cs typeface="Arial" pitchFamily="34" charset="0"/>
                <a:sym typeface="Calibri" pitchFamily="34" charset="0"/>
              </a:rPr>
              <a:t> bersama-sama berkumpul dalam</a:t>
            </a:r>
            <a:r>
              <a:rPr lang="en-US" sz="1200" dirty="0" smtClean="0">
                <a:latin typeface="Arial" pitchFamily="34" charset="0"/>
                <a:ea typeface="Calibri" pitchFamily="34" charset="0"/>
                <a:cs typeface="Arial" pitchFamily="34" charset="0"/>
                <a:sym typeface="Calibri" pitchFamily="34" charset="0"/>
              </a:rPr>
              <a:t> </a:t>
            </a:r>
            <a:r>
              <a:rPr lang="id-ID" sz="1200" dirty="0" smtClean="0">
                <a:latin typeface="Arial" pitchFamily="34" charset="0"/>
                <a:ea typeface="Calibri" pitchFamily="34" charset="0"/>
                <a:cs typeface="Arial" pitchFamily="34" charset="0"/>
                <a:sym typeface="Calibri" pitchFamily="34" charset="0"/>
              </a:rPr>
              <a:t>forum yang terhormat ini.</a:t>
            </a:r>
            <a:endParaRPr lang="en-US" sz="1200" dirty="0" smtClean="0">
              <a:latin typeface="Arial" pitchFamily="34" charset="0"/>
              <a:ea typeface="Calibri" pitchFamily="34" charset="0"/>
              <a:cs typeface="Arial" pitchFamily="34" charset="0"/>
              <a:sym typeface="Calibri" pitchFamily="34" charset="0"/>
            </a:endParaRPr>
          </a:p>
        </p:txBody>
      </p:sp>
      <p:sp>
        <p:nvSpPr>
          <p:cNvPr id="4" name="Slide Number Placeholder 3"/>
          <p:cNvSpPr>
            <a:spLocks noGrp="1"/>
          </p:cNvSpPr>
          <p:nvPr>
            <p:ph type="sldNum" sz="quarter" idx="10"/>
          </p:nvPr>
        </p:nvSpPr>
        <p:spPr/>
        <p:txBody>
          <a:bodyPr/>
          <a:lstStyle/>
          <a:p>
            <a:fld id="{7AF7B73E-E098-2848-85AB-CACEEA838E0D}" type="slidenum">
              <a:rPr lang="en-US" smtClean="0"/>
              <a:pPr/>
              <a:t>1</a:t>
            </a:fld>
            <a:endParaRPr lang="en-US"/>
          </a:p>
        </p:txBody>
      </p:sp>
    </p:spTree>
    <p:extLst>
      <p:ext uri="{BB962C8B-B14F-4D97-AF65-F5344CB8AC3E}">
        <p14:creationId xmlns:p14="http://schemas.microsoft.com/office/powerpoint/2010/main" val="402413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623888" y="544513"/>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9" name="Notes Placeholder 2"/>
          <p:cNvSpPr>
            <a:spLocks noGrp="1"/>
          </p:cNvSpPr>
          <p:nvPr>
            <p:ph type="body" idx="1"/>
          </p:nvPr>
        </p:nvSpPr>
        <p:spPr bwMode="auto">
          <a:xfrm>
            <a:off x="344202" y="4506914"/>
            <a:ext cx="6130202" cy="4724399"/>
          </a:xfrm>
          <a:extLst/>
        </p:spPr>
        <p:txBody>
          <a:bodyPr wrap="square" numCol="1" anchor="t" anchorCtr="0" compatLnSpc="1">
            <a:prstTxWarp prst="textNoShape">
              <a:avLst/>
            </a:prstTxWarp>
            <a:noAutofit/>
          </a:bodyPr>
          <a:lstStyle/>
          <a:p>
            <a:pPr marL="0" marR="0" indent="0" algn="just" defTabSz="914400" rtl="0" eaLnBrk="1" fontAlgn="base" latinLnBrk="0" hangingPunct="1">
              <a:lnSpc>
                <a:spcPct val="100000"/>
              </a:lnSpc>
              <a:spcBef>
                <a:spcPct val="0"/>
              </a:spcBef>
              <a:spcAft>
                <a:spcPct val="0"/>
              </a:spcAft>
              <a:buClrTx/>
              <a:buSzTx/>
              <a:buFontTx/>
              <a:buNone/>
              <a:tabLst/>
              <a:defRPr/>
            </a:pPr>
            <a:r>
              <a:rPr lang="id-ID" sz="1400" b="0" dirty="0"/>
              <a:t>Melakukan aktivitas fisik.</a:t>
            </a:r>
          </a:p>
          <a:p>
            <a:pPr marL="0" marR="0" indent="0" algn="just" defTabSz="914400" rtl="0" eaLnBrk="1" fontAlgn="base" latinLnBrk="0" hangingPunct="1">
              <a:lnSpc>
                <a:spcPct val="100000"/>
              </a:lnSpc>
              <a:spcBef>
                <a:spcPct val="0"/>
              </a:spcBef>
              <a:spcAft>
                <a:spcPct val="0"/>
              </a:spcAft>
              <a:buClrTx/>
              <a:buSzTx/>
              <a:buFontTx/>
              <a:buNone/>
              <a:tabLst/>
              <a:defRPr/>
            </a:pPr>
            <a:endParaRPr lang="id-ID" sz="500" b="1" dirty="0"/>
          </a:p>
          <a:p>
            <a:pPr marL="0" marR="0" indent="0" algn="just" defTabSz="914400" rtl="0" eaLnBrk="1" fontAlgn="base" latinLnBrk="0" hangingPunct="1">
              <a:lnSpc>
                <a:spcPct val="100000"/>
              </a:lnSpc>
              <a:spcBef>
                <a:spcPct val="0"/>
              </a:spcBef>
              <a:spcAft>
                <a:spcPct val="0"/>
              </a:spcAft>
              <a:buClrTx/>
              <a:buSzTx/>
              <a:buFontTx/>
              <a:buNone/>
              <a:tabLst/>
              <a:defRPr/>
            </a:pPr>
            <a:r>
              <a:rPr lang="id-ID" sz="1400" b="0" dirty="0"/>
              <a:t>Aktivitas fisik adalah : </a:t>
            </a:r>
          </a:p>
          <a:p>
            <a:pPr marL="0" marR="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id-ID" sz="1400" dirty="0"/>
              <a:t>Setiap gerakan tubuh yang melibatkan otot rangka dan mengakibatkan pengeluaran energi. </a:t>
            </a:r>
          </a:p>
          <a:p>
            <a:pPr marL="0" marR="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id-ID" sz="500" dirty="0"/>
          </a:p>
          <a:p>
            <a:pPr marL="171450" marR="0" indent="-1714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id-ID" sz="1400" baseline="0" dirty="0">
                <a:ea typeface="MS PGothic" charset="0"/>
              </a:rPr>
              <a:t>Aktivitas fisik dapat dilakukan dimana saja dan kapan saja </a:t>
            </a:r>
            <a:endParaRPr lang="id-ID" sz="1400" b="1" dirty="0">
              <a:ea typeface="MS PGothic" charset="0"/>
            </a:endParaRPr>
          </a:p>
          <a:p>
            <a:pPr marL="171450" marR="0" indent="-1714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id-ID" sz="1400" dirty="0"/>
              <a:t>Lakukanlah</a:t>
            </a:r>
            <a:r>
              <a:rPr lang="id-ID" sz="1400" baseline="0" dirty="0"/>
              <a:t> paling sedikit </a:t>
            </a:r>
            <a:r>
              <a:rPr lang="id-ID" sz="1400" dirty="0"/>
              <a:t>30 menit setiap hari</a:t>
            </a:r>
          </a:p>
          <a:p>
            <a:pPr marL="171450" indent="-171450" algn="just" eaLnBrk="1" hangingPunct="1">
              <a:spcBef>
                <a:spcPct val="0"/>
              </a:spcBef>
              <a:buFont typeface="Arial" panose="020B0604020202020204" pitchFamily="34" charset="0"/>
              <a:buChar char="•"/>
              <a:defRPr/>
            </a:pPr>
            <a:r>
              <a:rPr lang="id-ID" sz="1400" b="0" dirty="0">
                <a:ea typeface="MS PGothic" charset="0"/>
              </a:rPr>
              <a:t>Batasilah kegiatan banyak duduk</a:t>
            </a:r>
            <a:r>
              <a:rPr lang="id-ID" sz="1400" dirty="0">
                <a:ea typeface="MS PGothic" charset="0"/>
              </a:rPr>
              <a:t> seperti: menonton TV, main game dan komputer apalagi ditambah dengan makan</a:t>
            </a:r>
            <a:r>
              <a:rPr lang="id-ID" sz="1400" baseline="0" dirty="0">
                <a:ea typeface="MS PGothic" charset="0"/>
              </a:rPr>
              <a:t> </a:t>
            </a:r>
            <a:r>
              <a:rPr lang="id-ID" sz="1400" dirty="0">
                <a:ea typeface="MS PGothic" charset="0"/>
              </a:rPr>
              <a:t>makanan kudapan</a:t>
            </a:r>
            <a:r>
              <a:rPr lang="id-ID" sz="1400" baseline="0" dirty="0">
                <a:ea typeface="MS PGothic" charset="0"/>
              </a:rPr>
              <a:t> yang manis, asin dan berminyak.</a:t>
            </a:r>
            <a:endParaRPr lang="id-ID" sz="1400" baseline="0" dirty="0">
              <a:sym typeface="Wingdings" charset="0"/>
            </a:endParaRPr>
          </a:p>
          <a:p>
            <a:pPr algn="just">
              <a:lnSpc>
                <a:spcPts val="1400"/>
              </a:lnSpc>
              <a:defRPr/>
            </a:pPr>
            <a:r>
              <a:rPr lang="id-ID" sz="1400" dirty="0" smtClean="0"/>
              <a:t>Aktivitas </a:t>
            </a:r>
            <a:r>
              <a:rPr lang="id-ID" sz="1400" dirty="0"/>
              <a:t>fisik dapat dilakukan : </a:t>
            </a:r>
            <a:endParaRPr lang="en-US" sz="1400" dirty="0"/>
          </a:p>
          <a:p>
            <a:pPr marL="228600" indent="-228600" algn="just" eaLnBrk="1" hangingPunct="1">
              <a:lnSpc>
                <a:spcPct val="90000"/>
              </a:lnSpc>
              <a:buFontTx/>
              <a:buAutoNum type="arabicPeriod"/>
              <a:defRPr/>
            </a:pPr>
            <a:r>
              <a:rPr lang="id-ID" altLang="id-ID" sz="1400" b="0" dirty="0"/>
              <a:t>Di Sekolah: </a:t>
            </a:r>
          </a:p>
          <a:p>
            <a:pPr marL="396000" lvl="1" indent="-171450" algn="just" eaLnBrk="1" hangingPunct="1">
              <a:lnSpc>
                <a:spcPct val="90000"/>
              </a:lnSpc>
              <a:spcBef>
                <a:spcPts val="0"/>
              </a:spcBef>
              <a:buFont typeface="Arial"/>
              <a:buChar char="•"/>
              <a:defRPr/>
            </a:pPr>
            <a:r>
              <a:rPr lang="id-ID" altLang="id-ID" sz="1400" dirty="0"/>
              <a:t>Melakukan peregangan pada pergantian jam pelajaran</a:t>
            </a:r>
          </a:p>
          <a:p>
            <a:pPr marL="396000" lvl="1" indent="-171450" algn="just" eaLnBrk="1" hangingPunct="1">
              <a:lnSpc>
                <a:spcPct val="90000"/>
              </a:lnSpc>
              <a:spcBef>
                <a:spcPts val="0"/>
              </a:spcBef>
              <a:buFont typeface="Arial"/>
              <a:buChar char="•"/>
              <a:defRPr/>
            </a:pPr>
            <a:r>
              <a:rPr lang="id-ID" altLang="id-ID" sz="1400" dirty="0"/>
              <a:t>Bermain saat istirahat</a:t>
            </a:r>
          </a:p>
          <a:p>
            <a:pPr marL="396000" lvl="1" indent="-171450" algn="just" eaLnBrk="1" hangingPunct="1">
              <a:lnSpc>
                <a:spcPct val="90000"/>
              </a:lnSpc>
              <a:spcBef>
                <a:spcPts val="0"/>
              </a:spcBef>
              <a:buFont typeface="Arial"/>
              <a:buChar char="•"/>
              <a:defRPr/>
            </a:pPr>
            <a:r>
              <a:rPr lang="id-ID" altLang="id-ID" sz="1400" dirty="0"/>
              <a:t>Memperbanyak kegiatan berjalan </a:t>
            </a:r>
          </a:p>
          <a:p>
            <a:pPr marL="224550" lvl="1" indent="0" algn="just" eaLnBrk="1" hangingPunct="1">
              <a:lnSpc>
                <a:spcPct val="90000"/>
              </a:lnSpc>
              <a:spcBef>
                <a:spcPts val="0"/>
              </a:spcBef>
              <a:buFont typeface="Arial"/>
              <a:buNone/>
              <a:defRPr/>
            </a:pPr>
            <a:endParaRPr lang="id-ID" altLang="id-ID" sz="100" dirty="0"/>
          </a:p>
          <a:p>
            <a:pPr marL="36000" indent="-637200" algn="just">
              <a:lnSpc>
                <a:spcPct val="70000"/>
              </a:lnSpc>
              <a:defRPr/>
            </a:pPr>
            <a:r>
              <a:rPr lang="id-ID" sz="1400" b="0" dirty="0"/>
              <a:t>2.</a:t>
            </a:r>
            <a:r>
              <a:rPr lang="id-ID" sz="1400" b="0" baseline="0" dirty="0"/>
              <a:t>  </a:t>
            </a:r>
            <a:r>
              <a:rPr lang="id-ID" sz="1400" b="0" dirty="0"/>
              <a:t>Di Rumah:  </a:t>
            </a:r>
          </a:p>
          <a:p>
            <a:pPr marL="36000" indent="-637200" algn="just">
              <a:lnSpc>
                <a:spcPct val="70000"/>
              </a:lnSpc>
              <a:defRPr/>
            </a:pPr>
            <a:r>
              <a:rPr lang="id-ID" sz="1400" b="1" dirty="0"/>
              <a:t>     </a:t>
            </a:r>
            <a:r>
              <a:rPr lang="id-ID" sz="1400" b="0" dirty="0"/>
              <a:t>Melakukan pekerjaan rumah </a:t>
            </a:r>
            <a:r>
              <a:rPr lang="en-US" sz="1400" b="0" dirty="0"/>
              <a:t>s</a:t>
            </a:r>
            <a:r>
              <a:rPr lang="id-ID" sz="1400" b="0" dirty="0"/>
              <a:t>eperti menyapu,</a:t>
            </a:r>
            <a:r>
              <a:rPr lang="id-ID" sz="1400" b="0" baseline="0" dirty="0"/>
              <a:t> </a:t>
            </a:r>
            <a:r>
              <a:rPr lang="id-ID" sz="1400" b="0" dirty="0"/>
              <a:t>mencuci, </a:t>
            </a:r>
            <a:r>
              <a:rPr lang="en-US" sz="1400" b="0" dirty="0"/>
              <a:t>b</a:t>
            </a:r>
            <a:r>
              <a:rPr lang="id-ID" sz="1400" b="0" dirty="0"/>
              <a:t>erkebun</a:t>
            </a:r>
            <a:r>
              <a:rPr lang="en-US" sz="1400" b="0" dirty="0"/>
              <a:t>, m</a:t>
            </a:r>
            <a:r>
              <a:rPr lang="id-ID" sz="1400" b="0" dirty="0"/>
              <a:t>enemani anak bermain</a:t>
            </a:r>
          </a:p>
          <a:p>
            <a:pPr marL="224550" lvl="1" indent="0" algn="just" eaLnBrk="1" hangingPunct="1">
              <a:lnSpc>
                <a:spcPct val="90000"/>
              </a:lnSpc>
              <a:spcBef>
                <a:spcPts val="0"/>
              </a:spcBef>
              <a:buFont typeface="Arial"/>
              <a:buNone/>
              <a:defRPr/>
            </a:pPr>
            <a:endParaRPr lang="id-ID" altLang="id-ID" sz="100" b="0" dirty="0"/>
          </a:p>
          <a:p>
            <a:pPr algn="just" eaLnBrk="1" hangingPunct="1">
              <a:lnSpc>
                <a:spcPct val="90000"/>
              </a:lnSpc>
              <a:defRPr/>
            </a:pPr>
            <a:r>
              <a:rPr lang="id-ID" altLang="id-ID" sz="1400" b="0" dirty="0"/>
              <a:t>2. Di Tempat Kerja</a:t>
            </a:r>
          </a:p>
          <a:p>
            <a:pPr marL="360000" indent="-165600" algn="just" eaLnBrk="1" hangingPunct="1">
              <a:lnSpc>
                <a:spcPct val="90000"/>
              </a:lnSpc>
              <a:buFont typeface="Arial" panose="020B0604020202020204" pitchFamily="34" charset="0"/>
              <a:buChar char="•"/>
              <a:defRPr/>
            </a:pPr>
            <a:r>
              <a:rPr lang="id-ID" altLang="id-ID" sz="1400" b="0" dirty="0"/>
              <a:t>Melakukan peregangan di sela-sela jam kerja </a:t>
            </a:r>
          </a:p>
          <a:p>
            <a:pPr marL="360000" indent="-165600" algn="just" eaLnBrk="1" hangingPunct="1">
              <a:lnSpc>
                <a:spcPct val="90000"/>
              </a:lnSpc>
              <a:buFont typeface="Arial" panose="020B0604020202020204" pitchFamily="34" charset="0"/>
              <a:buChar char="•"/>
              <a:defRPr/>
            </a:pPr>
            <a:r>
              <a:rPr lang="id-ID" altLang="id-ID" sz="1400" b="0" dirty="0"/>
              <a:t>Memperbanyak kegiatan </a:t>
            </a:r>
            <a:r>
              <a:rPr lang="id-ID" altLang="id-ID" sz="1400" b="0" dirty="0" smtClean="0"/>
              <a:t>berjalan</a:t>
            </a:r>
          </a:p>
          <a:p>
            <a:pPr marL="360000" indent="-165600" algn="just" eaLnBrk="1" hangingPunct="1">
              <a:lnSpc>
                <a:spcPct val="90000"/>
              </a:lnSpc>
              <a:buFont typeface="Arial" panose="020B0604020202020204" pitchFamily="34" charset="0"/>
              <a:buChar char="•"/>
              <a:defRPr/>
            </a:pPr>
            <a:endParaRPr lang="id-ID" altLang="id-ID" sz="1400" b="0" dirty="0"/>
          </a:p>
          <a:p>
            <a:pPr marL="194400" indent="0" algn="just" eaLnBrk="1" hangingPunct="1">
              <a:lnSpc>
                <a:spcPct val="90000"/>
              </a:lnSpc>
              <a:buFont typeface="Arial" panose="020B0604020202020204" pitchFamily="34" charset="0"/>
              <a:buNone/>
              <a:defRPr/>
            </a:pPr>
            <a:endParaRPr lang="id-ID" altLang="id-ID" sz="200" b="0" dirty="0"/>
          </a:p>
          <a:p>
            <a:pPr marL="36000" indent="-637200" algn="just">
              <a:lnSpc>
                <a:spcPct val="70000"/>
              </a:lnSpc>
              <a:defRPr/>
            </a:pPr>
            <a:r>
              <a:rPr lang="id-ID" altLang="id-ID" sz="1400" b="0" dirty="0"/>
              <a:t>3. Dalam Perjalanan</a:t>
            </a:r>
          </a:p>
          <a:p>
            <a:pPr marL="396000" indent="-201600" algn="just" eaLnBrk="1" hangingPunct="1">
              <a:lnSpc>
                <a:spcPct val="80000"/>
              </a:lnSpc>
              <a:buFont typeface="Arial" panose="020B0604020202020204" pitchFamily="34" charset="0"/>
              <a:buChar char="•"/>
              <a:defRPr/>
            </a:pPr>
            <a:r>
              <a:rPr lang="id-ID" altLang="id-ID" sz="1400" b="0" dirty="0"/>
              <a:t>Menggunakan tangga</a:t>
            </a:r>
          </a:p>
          <a:p>
            <a:pPr marL="396000" indent="-201600" algn="just" eaLnBrk="1" hangingPunct="1">
              <a:lnSpc>
                <a:spcPct val="80000"/>
              </a:lnSpc>
              <a:buFont typeface="Arial" panose="020B0604020202020204" pitchFamily="34" charset="0"/>
              <a:buChar char="•"/>
              <a:defRPr/>
            </a:pPr>
            <a:r>
              <a:rPr lang="id-ID" altLang="id-ID" sz="1400" b="0" dirty="0"/>
              <a:t>Berhenti 1-2 halte sebelum halte yang dituju</a:t>
            </a:r>
          </a:p>
          <a:p>
            <a:pPr marL="396000" indent="-201600" algn="just" eaLnBrk="1" hangingPunct="1">
              <a:lnSpc>
                <a:spcPct val="80000"/>
              </a:lnSpc>
              <a:buFont typeface="Arial" panose="020B0604020202020204" pitchFamily="34" charset="0"/>
              <a:buChar char="•"/>
              <a:defRPr/>
            </a:pPr>
            <a:r>
              <a:rPr lang="id-ID" altLang="id-ID" sz="1400" b="0" dirty="0"/>
              <a:t>Memarkir kendaraan agak jauh</a:t>
            </a:r>
          </a:p>
          <a:p>
            <a:pPr marL="396000" indent="-201600" algn="just" eaLnBrk="1" hangingPunct="1">
              <a:lnSpc>
                <a:spcPct val="80000"/>
              </a:lnSpc>
              <a:buFont typeface="Arial" panose="020B0604020202020204" pitchFamily="34" charset="0"/>
              <a:buChar char="•"/>
              <a:defRPr/>
            </a:pPr>
            <a:r>
              <a:rPr lang="id-ID" altLang="id-ID" sz="1400" b="0" dirty="0"/>
              <a:t>Berhenti untuk peregangan dalam perjalanan jarak jauh</a:t>
            </a:r>
            <a:r>
              <a:rPr lang="id-ID" altLang="id-ID" sz="1400" b="0" baseline="0" dirty="0"/>
              <a:t> atau</a:t>
            </a:r>
            <a:r>
              <a:rPr lang="id-ID" altLang="id-ID" sz="1400" b="0" dirty="0"/>
              <a:t> macet </a:t>
            </a:r>
          </a:p>
          <a:p>
            <a:pPr marL="396000" indent="-201600" algn="just" eaLnBrk="1" hangingPunct="1">
              <a:lnSpc>
                <a:spcPct val="80000"/>
              </a:lnSpc>
              <a:buFont typeface="Arial" panose="020B0604020202020204" pitchFamily="34" charset="0"/>
              <a:buChar char="•"/>
              <a:defRPr/>
            </a:pPr>
            <a:r>
              <a:rPr lang="id-ID" altLang="id-ID" sz="1400" b="0" dirty="0"/>
              <a:t>Melakukan peregangan di dalam </a:t>
            </a:r>
            <a:r>
              <a:rPr lang="id-ID" altLang="id-ID" sz="1400" b="0" dirty="0" smtClean="0"/>
              <a:t>mobi,</a:t>
            </a:r>
            <a:r>
              <a:rPr lang="id-ID" altLang="id-ID" sz="1400" b="0" baseline="0" dirty="0" smtClean="0"/>
              <a:t> bis</a:t>
            </a:r>
            <a:r>
              <a:rPr lang="id-ID" altLang="id-ID" sz="1400" b="0" dirty="0" smtClean="0"/>
              <a:t> </a:t>
            </a:r>
            <a:endParaRPr lang="id-ID" altLang="id-ID" sz="1400" b="0" dirty="0"/>
          </a:p>
          <a:p>
            <a:pPr marL="396000" indent="-201600" algn="just" eaLnBrk="1" hangingPunct="1">
              <a:lnSpc>
                <a:spcPct val="80000"/>
              </a:lnSpc>
              <a:buFont typeface="Arial" panose="020B0604020202020204" pitchFamily="34" charset="0"/>
              <a:buChar char="•"/>
              <a:defRPr/>
            </a:pPr>
            <a:endParaRPr lang="id-ID" altLang="id-ID" sz="100" b="0" dirty="0"/>
          </a:p>
          <a:p>
            <a:pPr marL="36000" indent="-637200" algn="just">
              <a:lnSpc>
                <a:spcPct val="70000"/>
              </a:lnSpc>
              <a:defRPr/>
            </a:pPr>
            <a:r>
              <a:rPr lang="id-ID" altLang="id-ID" sz="1400" b="0" dirty="0"/>
              <a:t>4. D</a:t>
            </a:r>
            <a:r>
              <a:rPr lang="id-ID" sz="1400" b="0" dirty="0"/>
              <a:t>i Tempat Umum</a:t>
            </a:r>
          </a:p>
          <a:p>
            <a:pPr marL="345600" indent="-165600" algn="just">
              <a:buFont typeface="Arial" panose="020B0604020202020204" pitchFamily="34" charset="0"/>
              <a:buChar char="•"/>
              <a:defRPr/>
            </a:pPr>
            <a:r>
              <a:rPr lang="id-ID" sz="1400" b="0" dirty="0"/>
              <a:t>Memanfaatkan taman kota untuk aktivitas fisik</a:t>
            </a:r>
          </a:p>
          <a:p>
            <a:pPr marL="345600" indent="-165600" algn="just">
              <a:buFont typeface="Arial" panose="020B0604020202020204" pitchFamily="34" charset="0"/>
              <a:buChar char="•"/>
              <a:defRPr/>
            </a:pPr>
            <a:r>
              <a:rPr lang="id-ID" sz="1400" b="0" dirty="0"/>
              <a:t>Memperbanyak kegiatan di ruang terbuka</a:t>
            </a:r>
          </a:p>
          <a:p>
            <a:pPr marL="345600" indent="-165600" algn="just">
              <a:buFont typeface="Arial" panose="020B0604020202020204" pitchFamily="34" charset="0"/>
              <a:buChar char="•"/>
              <a:defRPr/>
            </a:pPr>
            <a:r>
              <a:rPr lang="id-ID" sz="1400" b="0" dirty="0"/>
              <a:t>Menggunakan sepeda ke tempat</a:t>
            </a:r>
            <a:r>
              <a:rPr lang="id-ID" sz="1400" b="0" baseline="0" dirty="0"/>
              <a:t> kerja </a:t>
            </a:r>
            <a:endParaRPr lang="id-ID" sz="1400" b="0" dirty="0"/>
          </a:p>
          <a:p>
            <a:pPr marL="36000" indent="-637200">
              <a:lnSpc>
                <a:spcPct val="70000"/>
              </a:lnSpc>
              <a:defRPr/>
            </a:pPr>
            <a:endParaRPr lang="id-ID" sz="1400" b="0" dirty="0"/>
          </a:p>
          <a:p>
            <a:pPr>
              <a:lnSpc>
                <a:spcPct val="70000"/>
              </a:lnSpc>
              <a:defRPr/>
            </a:pPr>
            <a:endParaRPr lang="id-ID" sz="1400" dirty="0"/>
          </a:p>
          <a:p>
            <a:pPr>
              <a:lnSpc>
                <a:spcPct val="70000"/>
              </a:lnSpc>
              <a:defRPr/>
            </a:pPr>
            <a:endParaRPr lang="id-ID" sz="1400" dirty="0"/>
          </a:p>
          <a:p>
            <a:pPr>
              <a:buFont typeface="Arial" panose="020B0604020202020204" pitchFamily="34" charset="0"/>
              <a:buNone/>
              <a:defRPr/>
            </a:pPr>
            <a:endParaRPr lang="id-ID" sz="1400" dirty="0"/>
          </a:p>
          <a:p>
            <a:pPr eaLnBrk="1" hangingPunct="1">
              <a:lnSpc>
                <a:spcPct val="80000"/>
              </a:lnSpc>
              <a:buFont typeface="Arial" panose="020B0604020202020204" pitchFamily="34" charset="0"/>
              <a:buNone/>
              <a:defRPr/>
            </a:pPr>
            <a:endParaRPr lang="id-ID" altLang="id-ID" sz="1400" dirty="0"/>
          </a:p>
          <a:p>
            <a:pPr eaLnBrk="1" hangingPunct="1">
              <a:lnSpc>
                <a:spcPct val="90000"/>
              </a:lnSpc>
              <a:buFont typeface="Arial" panose="020B0604020202020204" pitchFamily="34" charset="0"/>
              <a:buNone/>
              <a:defRPr/>
            </a:pPr>
            <a:endParaRPr lang="id-ID" altLang="id-ID" sz="1400" dirty="0"/>
          </a:p>
          <a:p>
            <a:pPr marL="0" lvl="1" eaLnBrk="1" hangingPunct="1">
              <a:lnSpc>
                <a:spcPct val="90000"/>
              </a:lnSpc>
              <a:spcBef>
                <a:spcPts val="0"/>
              </a:spcBef>
              <a:buFont typeface="Arial"/>
              <a:buNone/>
              <a:defRPr/>
            </a:pPr>
            <a:endParaRPr lang="id-ID" altLang="id-ID" sz="1400" dirty="0"/>
          </a:p>
          <a:p>
            <a:pPr marL="396000">
              <a:lnSpc>
                <a:spcPts val="1400"/>
              </a:lnSpc>
              <a:spcBef>
                <a:spcPts val="0"/>
              </a:spcBef>
              <a:defRPr/>
            </a:pPr>
            <a:endParaRPr lang="en-US" sz="1400" dirty="0"/>
          </a:p>
          <a:p>
            <a:pPr marL="228600" indent="-228600">
              <a:lnSpc>
                <a:spcPts val="1400"/>
              </a:lnSpc>
              <a:buFontTx/>
              <a:buAutoNum type="arabicPeriod" startAt="2"/>
              <a:defRPr/>
            </a:pPr>
            <a:endParaRPr lang="id-ID" sz="1400"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89EB32D2-4BF0-3648-9512-3AAA4F5AAC40}" type="slidenum">
              <a:rPr lang="id-ID"/>
              <a:pPr/>
              <a:t>10</a:t>
            </a:fld>
            <a:endParaRPr lang="id-ID"/>
          </a:p>
        </p:txBody>
      </p:sp>
    </p:spTree>
    <p:extLst>
      <p:ext uri="{BB962C8B-B14F-4D97-AF65-F5344CB8AC3E}">
        <p14:creationId xmlns:p14="http://schemas.microsoft.com/office/powerpoint/2010/main" val="2387741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23888" y="744538"/>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spcBef>
                <a:spcPct val="0"/>
              </a:spcBef>
            </a:pPr>
            <a:r>
              <a:rPr lang="id-ID" sz="1400" b="0" dirty="0">
                <a:latin typeface="Calibri" charset="0"/>
                <a:ea typeface="MS PGothic" charset="0"/>
              </a:rPr>
              <a:t>Mengonsumsi Sayur dan Buah</a:t>
            </a:r>
          </a:p>
          <a:p>
            <a:pPr algn="just" eaLnBrk="1" hangingPunct="1">
              <a:spcBef>
                <a:spcPct val="0"/>
              </a:spcBef>
            </a:pPr>
            <a:endParaRPr lang="id-ID" sz="1400" dirty="0">
              <a:latin typeface="Calibri" charset="0"/>
              <a:ea typeface="MS PGothic" charset="0"/>
            </a:endParaRPr>
          </a:p>
          <a:p>
            <a:pPr algn="just" eaLnBrk="1" hangingPunct="1">
              <a:spcBef>
                <a:spcPct val="0"/>
              </a:spcBef>
            </a:pPr>
            <a:r>
              <a:rPr lang="id-ID" sz="1400" dirty="0">
                <a:latin typeface="Calibri" charset="0"/>
                <a:ea typeface="MS PGothic" charset="0"/>
              </a:rPr>
              <a:t>Sajikanlah sayur dan buah dalam menu sehari-hari baik untuk di rumah, </a:t>
            </a:r>
            <a:r>
              <a:rPr lang="id-ID" sz="1400" dirty="0" smtClean="0">
                <a:latin typeface="Calibri" charset="0"/>
                <a:ea typeface="MS PGothic" charset="0"/>
              </a:rPr>
              <a:t>di sekolah, di tempat</a:t>
            </a:r>
            <a:r>
              <a:rPr lang="id-ID" sz="1400" baseline="0" dirty="0" smtClean="0">
                <a:latin typeface="Calibri" charset="0"/>
                <a:ea typeface="MS PGothic" charset="0"/>
              </a:rPr>
              <a:t> kerja, </a:t>
            </a:r>
            <a:r>
              <a:rPr lang="id-ID" sz="1400" baseline="0" dirty="0">
                <a:latin typeface="Calibri" charset="0"/>
                <a:ea typeface="MS PGothic" charset="0"/>
              </a:rPr>
              <a:t>untuk semua anggota keluarga : </a:t>
            </a:r>
            <a:r>
              <a:rPr lang="id-ID" sz="1400" baseline="0" dirty="0" smtClean="0">
                <a:latin typeface="Calibri" charset="0"/>
                <a:ea typeface="MS PGothic" charset="0"/>
              </a:rPr>
              <a:t>bayi, balita</a:t>
            </a:r>
            <a:r>
              <a:rPr lang="id-ID" sz="1400" baseline="0" dirty="0">
                <a:latin typeface="Calibri" charset="0"/>
                <a:ea typeface="MS PGothic" charset="0"/>
              </a:rPr>
              <a:t>, anak sekolah, </a:t>
            </a:r>
            <a:r>
              <a:rPr lang="id-ID" sz="1400" baseline="0" dirty="0" smtClean="0">
                <a:latin typeface="Calibri" charset="0"/>
                <a:ea typeface="MS PGothic" charset="0"/>
              </a:rPr>
              <a:t>dewasa, pekerja</a:t>
            </a:r>
            <a:r>
              <a:rPr lang="id-ID" sz="1400" baseline="0" dirty="0">
                <a:latin typeface="Calibri" charset="0"/>
                <a:ea typeface="MS PGothic" charset="0"/>
              </a:rPr>
              <a:t>, ibu hamil, </a:t>
            </a:r>
            <a:r>
              <a:rPr lang="id-ID" sz="1400" baseline="0" dirty="0" smtClean="0">
                <a:latin typeface="Calibri" charset="0"/>
                <a:ea typeface="MS PGothic" charset="0"/>
              </a:rPr>
              <a:t>usia lanjut.</a:t>
            </a:r>
            <a:endParaRPr lang="id-ID" sz="1400" baseline="0" dirty="0">
              <a:latin typeface="Calibri" charset="0"/>
              <a:ea typeface="MS PGothic" charset="0"/>
            </a:endParaRPr>
          </a:p>
          <a:p>
            <a:pPr algn="just" eaLnBrk="1" hangingPunct="1">
              <a:spcBef>
                <a:spcPct val="0"/>
              </a:spcBef>
            </a:pPr>
            <a:r>
              <a:rPr lang="id-ID" sz="1400" baseline="0" dirty="0">
                <a:latin typeface="Calibri" charset="0"/>
                <a:ea typeface="MS PGothic" charset="0"/>
              </a:rPr>
              <a:t>Manfaatkan buah dan sayur lokal yang tersedia di pasar setempat. </a:t>
            </a:r>
            <a:endParaRPr lang="id-ID" sz="1400" dirty="0">
              <a:latin typeface="Calibri" charset="0"/>
              <a:ea typeface="MS PGothic" charset="0"/>
            </a:endParaRPr>
          </a:p>
          <a:p>
            <a:pPr algn="just" eaLnBrk="1" hangingPunct="1">
              <a:spcBef>
                <a:spcPct val="0"/>
              </a:spcBef>
            </a:pPr>
            <a:endParaRPr lang="id-ID" sz="1400" dirty="0">
              <a:latin typeface="Calibri" charset="0"/>
              <a:ea typeface="MS PGothic" charset="0"/>
            </a:endParaRPr>
          </a:p>
          <a:p>
            <a:pPr algn="just" eaLnBrk="1" hangingPunct="1">
              <a:spcBef>
                <a:spcPct val="0"/>
              </a:spcBef>
            </a:pPr>
            <a:r>
              <a:rPr lang="id-ID" sz="1400" dirty="0">
                <a:latin typeface="Calibri" charset="0"/>
                <a:ea typeface="MS PGothic" charset="0"/>
              </a:rPr>
              <a:t>Batasi makanan yang mengandung gula, garam dan minyak, serta perbanyak air putih.</a:t>
            </a:r>
          </a:p>
          <a:p>
            <a:pPr algn="just" eaLnBrk="1" hangingPunct="1">
              <a:spcBef>
                <a:spcPct val="0"/>
              </a:spcBef>
            </a:pPr>
            <a:endParaRPr lang="id-ID" sz="1400" dirty="0">
              <a:latin typeface="Calibri" charset="0"/>
              <a:ea typeface="MS PGothic" charset="0"/>
            </a:endParaRPr>
          </a:p>
          <a:p>
            <a:pPr algn="just" eaLnBrk="1" hangingPunct="1">
              <a:spcBef>
                <a:spcPct val="0"/>
              </a:spcBef>
            </a:pPr>
            <a:r>
              <a:rPr lang="id-ID" sz="1400" dirty="0">
                <a:latin typeface="Calibri" charset="0"/>
                <a:ea typeface="MS PGothic" charset="0"/>
              </a:rPr>
              <a:t>Cucilah</a:t>
            </a:r>
            <a:r>
              <a:rPr lang="id-ID" sz="1400" baseline="0" dirty="0">
                <a:latin typeface="Calibri" charset="0"/>
                <a:ea typeface="MS PGothic" charset="0"/>
              </a:rPr>
              <a:t> tangan sebelum makan. </a:t>
            </a:r>
            <a:r>
              <a:rPr lang="id-ID" sz="1400" dirty="0">
                <a:latin typeface="Calibri" charset="0"/>
                <a:ea typeface="MS PGothic" charset="0"/>
              </a:rPr>
              <a:t> </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01644E74-F829-BE4D-BAD6-1F2E84DE683E}" type="slidenum">
              <a:rPr lang="id-ID"/>
              <a:pPr/>
              <a:t>11</a:t>
            </a:fld>
            <a:endParaRPr lang="id-ID"/>
          </a:p>
        </p:txBody>
      </p:sp>
    </p:spTree>
    <p:extLst>
      <p:ext uri="{BB962C8B-B14F-4D97-AF65-F5344CB8AC3E}">
        <p14:creationId xmlns:p14="http://schemas.microsoft.com/office/powerpoint/2010/main" val="891495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623888" y="744538"/>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spcBef>
                <a:spcPct val="0"/>
              </a:spcBef>
            </a:pPr>
            <a:r>
              <a:rPr lang="id-ID" sz="1400" dirty="0">
                <a:latin typeface="Calibri" charset="0"/>
                <a:ea typeface="MS PGothic" charset="0"/>
              </a:rPr>
              <a:t>Memeriksa kesehatan secara rutin.</a:t>
            </a:r>
          </a:p>
          <a:p>
            <a:pPr algn="just" eaLnBrk="1" hangingPunct="1">
              <a:spcBef>
                <a:spcPct val="0"/>
              </a:spcBef>
            </a:pPr>
            <a:endParaRPr lang="id-ID" sz="1400" dirty="0">
              <a:latin typeface="Calibri" charset="0"/>
              <a:ea typeface="MS PGothic" charset="0"/>
            </a:endParaRPr>
          </a:p>
          <a:p>
            <a:pPr algn="just" eaLnBrk="1" hangingPunct="1">
              <a:spcBef>
                <a:spcPct val="0"/>
              </a:spcBef>
            </a:pPr>
            <a:r>
              <a:rPr lang="id-ID" sz="1400" dirty="0">
                <a:latin typeface="Calibri" charset="0"/>
                <a:ea typeface="MS PGothic" charset="0"/>
              </a:rPr>
              <a:t>Agar kesehatan kita terjaga, periksalah secara rutin yaitu</a:t>
            </a:r>
            <a:r>
              <a:rPr lang="id-ID" sz="1400" baseline="0" dirty="0">
                <a:latin typeface="Calibri" charset="0"/>
                <a:ea typeface="MS PGothic" charset="0"/>
              </a:rPr>
              <a:t> </a:t>
            </a:r>
            <a:r>
              <a:rPr lang="id-ID" sz="1400" dirty="0">
                <a:latin typeface="Calibri" charset="0"/>
                <a:ea typeface="MS PGothic" charset="0"/>
              </a:rPr>
              <a:t>: cek tekanan darah, cek kadar gula </a:t>
            </a:r>
            <a:r>
              <a:rPr lang="id-ID" sz="1400" dirty="0" smtClean="0">
                <a:latin typeface="Calibri" charset="0"/>
                <a:ea typeface="MS PGothic" charset="0"/>
              </a:rPr>
              <a:t>darah, cek kolesterol darah,</a:t>
            </a:r>
            <a:r>
              <a:rPr lang="id-ID" sz="1400" baseline="0" dirty="0" smtClean="0">
                <a:latin typeface="Calibri" charset="0"/>
                <a:ea typeface="MS PGothic" charset="0"/>
              </a:rPr>
              <a:t> </a:t>
            </a:r>
            <a:r>
              <a:rPr lang="id-ID" sz="1400" dirty="0" smtClean="0">
                <a:latin typeface="Calibri" charset="0"/>
                <a:ea typeface="MS PGothic" charset="0"/>
              </a:rPr>
              <a:t>tes darah lengkap</a:t>
            </a:r>
            <a:r>
              <a:rPr lang="id-ID" sz="1400" baseline="0" dirty="0" smtClean="0">
                <a:latin typeface="Calibri" charset="0"/>
                <a:ea typeface="MS PGothic" charset="0"/>
              </a:rPr>
              <a:t> di laboratorium, ukur</a:t>
            </a:r>
            <a:r>
              <a:rPr lang="id-ID" sz="1400" dirty="0" smtClean="0">
                <a:latin typeface="Calibri" charset="0"/>
                <a:ea typeface="MS PGothic" charset="0"/>
              </a:rPr>
              <a:t> lingkar perut </a:t>
            </a:r>
            <a:r>
              <a:rPr lang="id-ID" sz="1400" baseline="0" dirty="0" smtClean="0">
                <a:latin typeface="Calibri" charset="0"/>
                <a:ea typeface="MS PGothic" charset="0"/>
              </a:rPr>
              <a:t>dan u</a:t>
            </a:r>
            <a:r>
              <a:rPr lang="id-ID" sz="1400" dirty="0" smtClean="0">
                <a:latin typeface="Calibri" charset="0"/>
                <a:ea typeface="MS PGothic" charset="0"/>
              </a:rPr>
              <a:t>ntuk khusus perempuan</a:t>
            </a:r>
            <a:r>
              <a:rPr lang="id-ID" sz="1400" dirty="0">
                <a:latin typeface="Calibri" charset="0"/>
                <a:ea typeface="MS PGothic" charset="0"/>
              </a:rPr>
              <a:t>, lakukan tes IVA (Inpeksi Visual Asam cuka) untuk deteksi dini kanker leher </a:t>
            </a:r>
            <a:r>
              <a:rPr lang="id-ID" sz="1400" dirty="0" smtClean="0">
                <a:latin typeface="Calibri" charset="0"/>
                <a:ea typeface="MS PGothic" charset="0"/>
              </a:rPr>
              <a:t>rahim. Periksakanlan 6 bulan</a:t>
            </a:r>
            <a:r>
              <a:rPr lang="id-ID" sz="1400" baseline="0" dirty="0" smtClean="0">
                <a:latin typeface="Calibri" charset="0"/>
                <a:ea typeface="MS PGothic" charset="0"/>
              </a:rPr>
              <a:t> sekali.</a:t>
            </a:r>
            <a:endParaRPr lang="id-ID" sz="1400" dirty="0">
              <a:latin typeface="Calibri" charset="0"/>
              <a:ea typeface="MS PGothic" charset="0"/>
            </a:endParaRPr>
          </a:p>
          <a:p>
            <a:pPr algn="just" eaLnBrk="1" hangingPunct="1">
              <a:spcBef>
                <a:spcPct val="0"/>
              </a:spcBef>
            </a:pPr>
            <a:r>
              <a:rPr lang="id-ID" sz="1400" dirty="0">
                <a:latin typeface="Calibri" charset="0"/>
                <a:ea typeface="MS PGothic" charset="0"/>
              </a:rPr>
              <a:t>Pemeriksaan ini dapat dilakukan di </a:t>
            </a:r>
            <a:r>
              <a:rPr lang="id-ID" sz="1400" dirty="0" smtClean="0">
                <a:latin typeface="Calibri" charset="0"/>
                <a:ea typeface="MS PGothic" charset="0"/>
              </a:rPr>
              <a:t>Puskesmas</a:t>
            </a:r>
            <a:r>
              <a:rPr lang="id-ID" sz="1400" baseline="0" dirty="0" smtClean="0">
                <a:latin typeface="Calibri" charset="0"/>
                <a:ea typeface="MS PGothic" charset="0"/>
              </a:rPr>
              <a:t> dan pelayanan kesehatan lainnya, serta Pos Pembinaan Terpadu (</a:t>
            </a:r>
            <a:r>
              <a:rPr lang="id-ID" sz="1400" dirty="0" smtClean="0">
                <a:latin typeface="Calibri" charset="0"/>
                <a:ea typeface="MS PGothic" charset="0"/>
              </a:rPr>
              <a:t>Posbindu) terdekat. </a:t>
            </a:r>
            <a:endParaRPr lang="id-ID" sz="1400" dirty="0">
              <a:latin typeface="Calibri" charset="0"/>
              <a:ea typeface="MS PGothic"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D9165570-D33D-154F-91B8-E0B4DFCA9DE9}" type="slidenum">
              <a:rPr lang="en-US"/>
              <a:pPr/>
              <a:t>12</a:t>
            </a:fld>
            <a:endParaRPr lang="en-US"/>
          </a:p>
        </p:txBody>
      </p:sp>
    </p:spTree>
    <p:extLst>
      <p:ext uri="{BB962C8B-B14F-4D97-AF65-F5344CB8AC3E}">
        <p14:creationId xmlns:p14="http://schemas.microsoft.com/office/powerpoint/2010/main" val="415103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744538"/>
            <a:ext cx="5421312" cy="3722687"/>
          </a:xfrm>
        </p:spPr>
      </p:sp>
      <p:sp>
        <p:nvSpPr>
          <p:cNvPr id="3" name="Notes Placeholder 2"/>
          <p:cNvSpPr>
            <a:spLocks noGrp="1"/>
          </p:cNvSpPr>
          <p:nvPr>
            <p:ph type="body" idx="1"/>
          </p:nvPr>
        </p:nvSpPr>
        <p:spPr/>
        <p:txBody>
          <a:bodyPr/>
          <a:lstStyle/>
          <a:p>
            <a:r>
              <a:rPr lang="id-ID" dirty="0"/>
              <a:t>Terima kasih.. </a:t>
            </a:r>
          </a:p>
          <a:p>
            <a:r>
              <a:rPr lang="id-ID" baseline="0" smtClean="0"/>
              <a:t>Ayo hidup </a:t>
            </a:r>
            <a:r>
              <a:rPr lang="id-ID" baseline="0" dirty="0"/>
              <a:t>sehat..</a:t>
            </a:r>
            <a:endParaRPr lang="id-ID" dirty="0"/>
          </a:p>
        </p:txBody>
      </p:sp>
      <p:sp>
        <p:nvSpPr>
          <p:cNvPr id="4" name="Slide Number Placeholder 3"/>
          <p:cNvSpPr>
            <a:spLocks noGrp="1"/>
          </p:cNvSpPr>
          <p:nvPr>
            <p:ph type="sldNum" sz="quarter" idx="10"/>
          </p:nvPr>
        </p:nvSpPr>
        <p:spPr/>
        <p:txBody>
          <a:bodyPr/>
          <a:lstStyle/>
          <a:p>
            <a:fld id="{7AF7B73E-E098-2848-85AB-CACEEA838E0D}" type="slidenum">
              <a:rPr lang="en-US" smtClean="0"/>
              <a:pPr/>
              <a:t>13</a:t>
            </a:fld>
            <a:endParaRPr lang="en-US"/>
          </a:p>
        </p:txBody>
      </p:sp>
    </p:spTree>
    <p:extLst>
      <p:ext uri="{BB962C8B-B14F-4D97-AF65-F5344CB8AC3E}">
        <p14:creationId xmlns:p14="http://schemas.microsoft.com/office/powerpoint/2010/main" val="402621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623888" y="744538"/>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5" name="Notes Placeholder 2"/>
          <p:cNvSpPr>
            <a:spLocks noGrp="1"/>
          </p:cNvSpPr>
          <p:nvPr>
            <p:ph type="body" idx="1"/>
          </p:nvPr>
        </p:nvSpPr>
        <p:spPr bwMode="auto"/>
        <p:txBody>
          <a:bodyPr wrap="square" numCol="1" anchor="t" anchorCtr="0" compatLnSpc="1">
            <a:prstTxWarp prst="textNoShape">
              <a:avLst/>
            </a:prstTxWarp>
            <a:normAutofit/>
          </a:bodyPr>
          <a:lstStyle/>
          <a:p>
            <a:pPr algn="just"/>
            <a:r>
              <a:rPr lang="id-ID" sz="1400" dirty="0">
                <a:latin typeface="Calibri" charset="0"/>
                <a:ea typeface="MS PGothic" charset="0"/>
              </a:rPr>
              <a:t>Dalam 30 tahun terakhir ini, terjadi perubahan pola penyakit yang</a:t>
            </a:r>
            <a:r>
              <a:rPr lang="id-ID" sz="1400" baseline="0" dirty="0">
                <a:latin typeface="Calibri" charset="0"/>
                <a:ea typeface="MS PGothic" charset="0"/>
              </a:rPr>
              <a:t> disebabkan berubahnya </a:t>
            </a:r>
            <a:r>
              <a:rPr lang="id-ID" sz="1400" dirty="0">
                <a:latin typeface="Calibri" charset="0"/>
                <a:ea typeface="MS PGothic" charset="0"/>
              </a:rPr>
              <a:t>perilaku manusia. </a:t>
            </a:r>
          </a:p>
          <a:p>
            <a:pPr algn="just"/>
            <a:r>
              <a:rPr lang="id-ID" sz="1400" dirty="0">
                <a:latin typeface="Calibri" charset="0"/>
                <a:ea typeface="MS PGothic" charset="0"/>
              </a:rPr>
              <a:t>Pada era tahun 1990an, penyebab kematian dan kesakitan terbesar adalah penyakit menular seperti Infeksi Saluran Pernapasan Atas, TBC, Diare dll. </a:t>
            </a:r>
          </a:p>
          <a:p>
            <a:pPr algn="just"/>
            <a:r>
              <a:rPr lang="id-ID" sz="1400" dirty="0">
                <a:latin typeface="Calibri" charset="0"/>
                <a:ea typeface="MS PGothic" charset="0"/>
              </a:rPr>
              <a:t>Sejak tahun 2010 penyebab terbesar kesakitan dan kematian adalah penyakit tidak menular seperti stroke, jantung, dan kencing</a:t>
            </a:r>
            <a:r>
              <a:rPr lang="id-ID" sz="1400" baseline="0" dirty="0">
                <a:latin typeface="Calibri" charset="0"/>
                <a:ea typeface="MS PGothic" charset="0"/>
              </a:rPr>
              <a:t> manis. </a:t>
            </a:r>
          </a:p>
          <a:p>
            <a:pPr algn="just"/>
            <a:r>
              <a:rPr lang="id-ID" sz="1400" baseline="0" dirty="0">
                <a:latin typeface="Calibri" charset="0"/>
                <a:ea typeface="MS PGothic" charset="0"/>
              </a:rPr>
              <a:t>Penyakit Tidak Menular (PTM) saat ini dapat menyerang bukan hanya usia tua tetapi telah bergeser ke usia muda, dari semua kalangan kaya dan miskin dan tinggal di kota maupun di desa.</a:t>
            </a:r>
            <a:endParaRPr lang="id-ID" sz="1400" dirty="0">
              <a:latin typeface="Calibri" charset="0"/>
              <a:ea typeface="MS PGothic" charset="0"/>
            </a:endParaRP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42803878-EC8D-1F41-93C3-BF1E63D20A5A}" type="slidenum">
              <a:rPr lang="id-ID">
                <a:latin typeface="Arial" charset="0"/>
              </a:rPr>
              <a:pPr/>
              <a:t>2</a:t>
            </a:fld>
            <a:endParaRPr lang="id-ID">
              <a:latin typeface="Arial" charset="0"/>
            </a:endParaRPr>
          </a:p>
        </p:txBody>
      </p:sp>
    </p:spTree>
    <p:extLst>
      <p:ext uri="{BB962C8B-B14F-4D97-AF65-F5344CB8AC3E}">
        <p14:creationId xmlns:p14="http://schemas.microsoft.com/office/powerpoint/2010/main" val="322599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744538"/>
            <a:ext cx="5421312" cy="3722687"/>
          </a:xfrm>
        </p:spPr>
      </p:sp>
      <p:sp>
        <p:nvSpPr>
          <p:cNvPr id="3" name="Notes Placeholder 2"/>
          <p:cNvSpPr>
            <a:spLocks noGrp="1"/>
          </p:cNvSpPr>
          <p:nvPr>
            <p:ph type="body" idx="1"/>
          </p:nvPr>
        </p:nvSpPr>
        <p:spPr>
          <a:xfrm>
            <a:off x="666909" y="4583113"/>
            <a:ext cx="5335270" cy="4896405"/>
          </a:xfrm>
        </p:spPr>
        <p:txBody>
          <a:bodyPr>
            <a:noAutofit/>
          </a:bodyPr>
          <a:lstStyle/>
          <a:p>
            <a:pPr algn="just" eaLnBrk="1" fontAlgn="auto" hangingPunct="1">
              <a:spcBef>
                <a:spcPts val="0"/>
              </a:spcBef>
              <a:spcAft>
                <a:spcPts val="0"/>
              </a:spcAft>
              <a:defRPr/>
            </a:pPr>
            <a:r>
              <a:rPr lang="id-ID" altLang="id-ID" sz="1400" kern="1200" dirty="0">
                <a:solidFill>
                  <a:schemeClr val="tx1"/>
                </a:solidFill>
              </a:rPr>
              <a:t>Hal</a:t>
            </a:r>
            <a:r>
              <a:rPr lang="id-ID" altLang="id-ID" sz="1400" kern="1200" baseline="0" dirty="0">
                <a:solidFill>
                  <a:schemeClr val="tx1"/>
                </a:solidFill>
              </a:rPr>
              <a:t> ini disebabkan masyarakat semakin maju, informasi dan transportasi yang semakin mudah dan merubah gaya hidup masyarakat.</a:t>
            </a:r>
          </a:p>
          <a:p>
            <a:pPr algn="just" eaLnBrk="1" fontAlgn="auto" hangingPunct="1">
              <a:spcBef>
                <a:spcPts val="0"/>
              </a:spcBef>
              <a:spcAft>
                <a:spcPts val="0"/>
              </a:spcAft>
              <a:defRPr/>
            </a:pPr>
            <a:r>
              <a:rPr lang="id-ID" altLang="id-ID" sz="1400" kern="1200" dirty="0">
                <a:solidFill>
                  <a:schemeClr val="tx1"/>
                </a:solidFill>
              </a:rPr>
              <a:t>Faktor risiko penyebab Penyakit</a:t>
            </a:r>
            <a:r>
              <a:rPr lang="id-ID" altLang="id-ID" sz="1400" kern="1200" baseline="0" dirty="0">
                <a:solidFill>
                  <a:schemeClr val="tx1"/>
                </a:solidFill>
              </a:rPr>
              <a:t> Tidak Menular (PTM) yang terkait dengan gaya hidup masyarakat yang bergeser diantaranya adalah : </a:t>
            </a:r>
          </a:p>
          <a:p>
            <a:pPr marL="228600" indent="-228600" algn="just" eaLnBrk="1" fontAlgn="auto" hangingPunct="1">
              <a:spcBef>
                <a:spcPts val="0"/>
              </a:spcBef>
              <a:spcAft>
                <a:spcPts val="0"/>
              </a:spcAft>
              <a:buAutoNum type="arabicPeriod"/>
              <a:defRPr/>
            </a:pPr>
            <a:r>
              <a:rPr lang="id-ID" altLang="id-ID" sz="1400" kern="1200" baseline="0" dirty="0">
                <a:solidFill>
                  <a:schemeClr val="tx1"/>
                </a:solidFill>
              </a:rPr>
              <a:t>Pendu</a:t>
            </a:r>
            <a:r>
              <a:rPr lang="id-ID" altLang="id-ID" sz="1400" kern="1200" dirty="0">
                <a:solidFill>
                  <a:schemeClr val="tx1"/>
                </a:solidFill>
              </a:rPr>
              <a:t>duk kurang beraktivitas fisik,</a:t>
            </a:r>
            <a:r>
              <a:rPr lang="id-ID" altLang="id-ID" sz="1400" kern="1200" baseline="0" dirty="0">
                <a:solidFill>
                  <a:schemeClr val="tx1"/>
                </a:solidFill>
              </a:rPr>
              <a:t> </a:t>
            </a:r>
            <a:r>
              <a:rPr lang="id-ID" altLang="id-ID" sz="1400" kern="1200" dirty="0">
                <a:solidFill>
                  <a:schemeClr val="tx1"/>
                </a:solidFill>
              </a:rPr>
              <a:t>contohnya banyak menghabiskan waktu dengan menonton TV, bermain game dan terlalu lama  di depan komputer. Hal ini dapat menyebabkan faktor risiko kegemukan.</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id-ID" altLang="id-ID" sz="1400" kern="1200" dirty="0">
                <a:solidFill>
                  <a:schemeClr val="tx1"/>
                </a:solidFill>
              </a:rPr>
              <a:t>Pola makan yang berubah dimana kecenderungan masyarakat untuk makan makanan olahan, siap saji, tinggi gula, garam dan lemak dan kurang makanan yang berserat seperti buah dan sayur menyebabkan gangguan pencernaan.</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id-ID" altLang="id-ID" sz="1400" kern="1200" dirty="0">
                <a:solidFill>
                  <a:schemeClr val="tx1"/>
                </a:solidFill>
              </a:rPr>
              <a:t>Faktor risiko selanjutnya adalah minum minuman berakohol. Kebiasaan</a:t>
            </a:r>
            <a:r>
              <a:rPr lang="id-ID" altLang="id-ID" sz="1400" kern="1200" baseline="0" dirty="0">
                <a:solidFill>
                  <a:schemeClr val="tx1"/>
                </a:solidFill>
              </a:rPr>
              <a:t> minum </a:t>
            </a:r>
            <a:r>
              <a:rPr lang="id-ID" altLang="id-ID" sz="1400" kern="1200" dirty="0">
                <a:solidFill>
                  <a:schemeClr val="tx1"/>
                </a:solidFill>
              </a:rPr>
              <a:t>minuman beralkohol dapat menyebabkan</a:t>
            </a:r>
            <a:r>
              <a:rPr lang="id-ID" altLang="id-ID" sz="1400" kern="1200" baseline="0" dirty="0">
                <a:solidFill>
                  <a:schemeClr val="tx1"/>
                </a:solidFill>
              </a:rPr>
              <a:t> kerusakan organ tubuh dan berisiko kematian</a:t>
            </a:r>
            <a:r>
              <a:rPr lang="id-ID" altLang="id-ID" sz="1400" kern="1200" dirty="0">
                <a:solidFill>
                  <a:schemeClr val="tx1"/>
                </a:solidFill>
              </a:rPr>
              <a:t>. </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id-ID" altLang="id-ID" sz="1400" kern="1200" dirty="0">
                <a:solidFill>
                  <a:schemeClr val="tx1"/>
                </a:solidFill>
              </a:rPr>
              <a:t>Selanjutnya adalah kebiasaan merokok.  Merokok dapat menyebabkan bermacam macam penyakit di antaranya kanker paru-paru, kanker mulut.</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id-ID" altLang="id-ID" sz="1400" kern="1200" dirty="0">
                <a:solidFill>
                  <a:schemeClr val="tx1"/>
                </a:solidFill>
              </a:rPr>
              <a:t>Buang</a:t>
            </a:r>
            <a:r>
              <a:rPr lang="id-ID" altLang="id-ID" sz="1400" kern="1200" baseline="0" dirty="0">
                <a:solidFill>
                  <a:schemeClr val="tx1"/>
                </a:solidFill>
              </a:rPr>
              <a:t> air besar sembarangan</a:t>
            </a:r>
            <a:r>
              <a:rPr lang="id-ID" altLang="id-ID" sz="1400" kern="1200" dirty="0">
                <a:solidFill>
                  <a:schemeClr val="tx1"/>
                </a:solidFill>
              </a:rPr>
              <a:t>. Saat ini masih terdapat 63 juta penduduk yang masih membuang air di sungai, danau, laut dan daratan. Membuang air besar sembarangan dapat menyebabkan sakit perut dan diare.  </a:t>
            </a:r>
            <a:endParaRPr lang="id-ID" sz="1400" dirty="0"/>
          </a:p>
        </p:txBody>
      </p:sp>
      <p:sp>
        <p:nvSpPr>
          <p:cNvPr id="4" name="Slide Number Placeholder 3"/>
          <p:cNvSpPr>
            <a:spLocks noGrp="1"/>
          </p:cNvSpPr>
          <p:nvPr>
            <p:ph type="sldNum" sz="quarter" idx="10"/>
          </p:nvPr>
        </p:nvSpPr>
        <p:spPr/>
        <p:txBody>
          <a:bodyPr/>
          <a:lstStyle/>
          <a:p>
            <a:fld id="{7AF7B73E-E098-2848-85AB-CACEEA838E0D}" type="slidenum">
              <a:rPr lang="en-US" smtClean="0"/>
              <a:pPr/>
              <a:t>3</a:t>
            </a:fld>
            <a:endParaRPr lang="en-US"/>
          </a:p>
        </p:txBody>
      </p:sp>
    </p:spTree>
    <p:extLst>
      <p:ext uri="{BB962C8B-B14F-4D97-AF65-F5344CB8AC3E}">
        <p14:creationId xmlns:p14="http://schemas.microsoft.com/office/powerpoint/2010/main" val="198644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623888" y="744538"/>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id-ID" sz="1400" dirty="0" smtClean="0">
                <a:latin typeface="Calibri" charset="0"/>
                <a:ea typeface="MS PGothic" charset="0"/>
              </a:rPr>
              <a:t>Terjadinya PTM </a:t>
            </a:r>
            <a:r>
              <a:rPr lang="id-ID" sz="1400" dirty="0">
                <a:latin typeface="Calibri" charset="0"/>
                <a:ea typeface="MS PGothic" charset="0"/>
              </a:rPr>
              <a:t>juga dipengarungi oleh pencemaran lingkungan. Di zaman teknologi saat ini, industri bertumbuh dengan pesat, namun tidak diikuti dengan pengendalian limbah hasil industri. Zat pencemar banyak mencemari lingkungan udara, air dan daratan. </a:t>
            </a:r>
          </a:p>
          <a:p>
            <a:pPr algn="just" eaLnBrk="1" hangingPunct="1">
              <a:spcBef>
                <a:spcPct val="0"/>
              </a:spcBef>
            </a:pPr>
            <a:r>
              <a:rPr lang="id-ID" sz="1400" dirty="0">
                <a:latin typeface="Calibri" charset="0"/>
                <a:ea typeface="MS PGothic" charset="0"/>
              </a:rPr>
              <a:t>Zat pencemar yang berasal</a:t>
            </a:r>
            <a:r>
              <a:rPr lang="id-ID" sz="1400" baseline="0" dirty="0">
                <a:latin typeface="Calibri" charset="0"/>
                <a:ea typeface="MS PGothic" charset="0"/>
              </a:rPr>
              <a:t> dari knalpot kendaraan bermotor,  limbah pabrik, </a:t>
            </a:r>
            <a:r>
              <a:rPr lang="id-ID" sz="1400" dirty="0">
                <a:latin typeface="Calibri" charset="0"/>
                <a:ea typeface="MS PGothic" charset="0"/>
              </a:rPr>
              <a:t>asap rokok, logam berat dan pestisida mencemari sumber air</a:t>
            </a:r>
            <a:r>
              <a:rPr lang="id-ID" sz="1400" baseline="0" dirty="0">
                <a:latin typeface="Calibri" charset="0"/>
                <a:ea typeface="MS PGothic" charset="0"/>
              </a:rPr>
              <a:t> minum, menyebabkan polusi udara, mencemari tanah pertanian, tanaman dan sayur mayur. </a:t>
            </a:r>
          </a:p>
          <a:p>
            <a:pPr algn="just" eaLnBrk="1" hangingPunct="1">
              <a:spcBef>
                <a:spcPct val="0"/>
              </a:spcBef>
            </a:pPr>
            <a:endParaRPr lang="id-ID" sz="1400" dirty="0">
              <a:latin typeface="Calibri" charset="0"/>
              <a:ea typeface="MS PGothic" charset="0"/>
            </a:endParaRPr>
          </a:p>
          <a:p>
            <a:pPr algn="just" eaLnBrk="1" hangingPunct="1">
              <a:spcBef>
                <a:spcPct val="0"/>
              </a:spcBef>
            </a:pPr>
            <a:r>
              <a:rPr lang="id-ID" sz="1400" dirty="0">
                <a:latin typeface="Calibri" charset="0"/>
                <a:ea typeface="MS PGothic" charset="0"/>
              </a:rPr>
              <a:t>Jika zat pencemar</a:t>
            </a:r>
            <a:r>
              <a:rPr lang="id-ID" sz="1400" baseline="0" dirty="0">
                <a:latin typeface="Calibri" charset="0"/>
                <a:ea typeface="MS PGothic" charset="0"/>
              </a:rPr>
              <a:t> </a:t>
            </a:r>
            <a:r>
              <a:rPr lang="id-ID" sz="1400" dirty="0">
                <a:latin typeface="Calibri" charset="0"/>
                <a:ea typeface="MS PGothic" charset="0"/>
              </a:rPr>
              <a:t>masuk ke dalam tubuh manusia, memicu terjadinya PTM seperti gagal ginjal, gagal jantung, tekanan darah tinggi, kanker dan gangguan syaraf, bahkan dapat berakhir dengan kecacatan dan kematian.</a:t>
            </a:r>
          </a:p>
          <a:p>
            <a:pPr eaLnBrk="1" hangingPunct="1">
              <a:spcBef>
                <a:spcPct val="0"/>
              </a:spcBef>
            </a:pPr>
            <a:endParaRPr lang="id-ID" dirty="0">
              <a:latin typeface="Calibri" charset="0"/>
              <a:ea typeface="MS PGothic"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27D65A81-C36C-2445-90CF-03D9A5DE909B}" type="slidenum">
              <a:rPr lang="en-US"/>
              <a:pPr/>
              <a:t>4</a:t>
            </a:fld>
            <a:endParaRPr lang="en-US"/>
          </a:p>
        </p:txBody>
      </p:sp>
    </p:spTree>
    <p:extLst>
      <p:ext uri="{BB962C8B-B14F-4D97-AF65-F5344CB8AC3E}">
        <p14:creationId xmlns:p14="http://schemas.microsoft.com/office/powerpoint/2010/main" val="40450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744538"/>
            <a:ext cx="5421312" cy="3722687"/>
          </a:xfrm>
        </p:spPr>
      </p:sp>
      <p:sp>
        <p:nvSpPr>
          <p:cNvPr id="3" name="Notes Placeholder 2"/>
          <p:cNvSpPr>
            <a:spLocks noGrp="1"/>
          </p:cNvSpPr>
          <p:nvPr>
            <p:ph type="body" idx="1"/>
          </p:nvPr>
        </p:nvSpPr>
        <p:spPr>
          <a:xfrm>
            <a:off x="666909" y="4715908"/>
            <a:ext cx="5335270" cy="2762805"/>
          </a:xfrm>
        </p:spPr>
        <p:txBody>
          <a:bodyPr>
            <a:normAutofit lnSpcReduction="10000"/>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id-ID" sz="1400" dirty="0">
                <a:ea typeface="MS PGothic" charset="0"/>
              </a:rPr>
              <a:t>Jika</a:t>
            </a:r>
            <a:r>
              <a:rPr lang="id-ID" sz="1400" baseline="0" dirty="0">
                <a:ea typeface="MS PGothic" charset="0"/>
              </a:rPr>
              <a:t> ada anggota keluarga terserang PTM, perlu pengobatan dan perawatan jangka panjang. Hal ini menyebabkan beban pembiayaan kesehatan pemerintah meningkat, produktivitas keluarga menurun yang dapat berakibat beban ekonomi keluarga bertambah berat bahkan dapat jatuh miskin karena merawat anggota keluarga yang sakit. </a:t>
            </a:r>
          </a:p>
          <a:p>
            <a:pPr marL="0" marR="0" indent="0" algn="just" defTabSz="914400" rtl="0" eaLnBrk="0" fontAlgn="base" latinLnBrk="0" hangingPunct="0">
              <a:lnSpc>
                <a:spcPct val="100000"/>
              </a:lnSpc>
              <a:spcBef>
                <a:spcPct val="30000"/>
              </a:spcBef>
              <a:spcAft>
                <a:spcPct val="0"/>
              </a:spcAft>
              <a:buClrTx/>
              <a:buSzTx/>
              <a:buFontTx/>
              <a:buNone/>
              <a:tabLst/>
              <a:defRPr/>
            </a:pPr>
            <a:endParaRPr lang="id-ID" sz="1400" baseline="0" dirty="0">
              <a:ea typeface="MS PGothic"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id-ID" sz="1400" dirty="0">
                <a:ea typeface="MS PGothic" charset="0"/>
              </a:rPr>
              <a:t>Risiko terjadinya PTM dapat dicegah,</a:t>
            </a:r>
            <a:r>
              <a:rPr lang="id-ID" sz="1400" baseline="0" dirty="0">
                <a:ea typeface="MS PGothic" charset="0"/>
              </a:rPr>
              <a:t> o</a:t>
            </a:r>
            <a:r>
              <a:rPr lang="id-ID" sz="1400" dirty="0">
                <a:ea typeface="MS PGothic" charset="0"/>
              </a:rPr>
              <a:t>leh sebab itu perlu dilakukan suatu kegiatan pencegahan oleh seluruh masyarakat Indonesia</a:t>
            </a:r>
            <a:r>
              <a:rPr lang="id-ID" sz="1400" baseline="0" dirty="0">
                <a:ea typeface="MS PGothic" charset="0"/>
              </a:rPr>
              <a:t> </a:t>
            </a:r>
            <a:r>
              <a:rPr lang="id-ID" sz="1400" dirty="0">
                <a:ea typeface="MS PGothic" charset="0"/>
              </a:rPr>
              <a:t>dari semua kalangan</a:t>
            </a:r>
            <a:r>
              <a:rPr lang="id-ID" sz="1400" baseline="0" dirty="0">
                <a:ea typeface="MS PGothic" charset="0"/>
              </a:rPr>
              <a:t> yaitu dari umur muda sampai tua, jenis pekerjaan, status sosial, status ekonomi,</a:t>
            </a:r>
            <a:r>
              <a:rPr lang="id-ID" sz="1400" dirty="0">
                <a:ea typeface="MS PGothic" charset="0"/>
              </a:rPr>
              <a:t> di desa maupun kota</a:t>
            </a:r>
            <a:r>
              <a:rPr lang="id-ID" sz="1400" baseline="0" dirty="0">
                <a:ea typeface="MS PGothic" charset="0"/>
              </a:rPr>
              <a:t> </a:t>
            </a:r>
            <a:r>
              <a:rPr lang="id-ID" sz="1400" dirty="0"/>
              <a:t>melalui Gerakan</a:t>
            </a:r>
            <a:r>
              <a:rPr lang="id-ID" sz="1400" baseline="0" dirty="0"/>
              <a:t> Masyarakat Hidup Sehat.</a:t>
            </a:r>
            <a:endParaRPr lang="id-ID" sz="1400" dirty="0"/>
          </a:p>
        </p:txBody>
      </p:sp>
      <p:sp>
        <p:nvSpPr>
          <p:cNvPr id="4" name="Slide Number Placeholder 3"/>
          <p:cNvSpPr>
            <a:spLocks noGrp="1"/>
          </p:cNvSpPr>
          <p:nvPr>
            <p:ph type="sldNum" sz="quarter" idx="10"/>
          </p:nvPr>
        </p:nvSpPr>
        <p:spPr/>
        <p:txBody>
          <a:bodyPr/>
          <a:lstStyle/>
          <a:p>
            <a:fld id="{7AF7B73E-E098-2848-85AB-CACEEA838E0D}" type="slidenum">
              <a:rPr lang="en-US" smtClean="0"/>
              <a:pPr/>
              <a:t>5</a:t>
            </a:fld>
            <a:endParaRPr lang="en-US"/>
          </a:p>
        </p:txBody>
      </p:sp>
    </p:spTree>
    <p:extLst>
      <p:ext uri="{BB962C8B-B14F-4D97-AF65-F5344CB8AC3E}">
        <p14:creationId xmlns:p14="http://schemas.microsoft.com/office/powerpoint/2010/main" val="177284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623888" y="744538"/>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id-ID" sz="1400" dirty="0">
                <a:latin typeface="Calibri" charset="0"/>
                <a:ea typeface="MS PGothic" charset="0"/>
              </a:rPr>
              <a:t>Apakah Gerakan</a:t>
            </a:r>
            <a:r>
              <a:rPr lang="id-ID" sz="1400" baseline="0" dirty="0">
                <a:latin typeface="Calibri" charset="0"/>
                <a:ea typeface="MS PGothic" charset="0"/>
              </a:rPr>
              <a:t> Masyarakat Hidup Sehat itu ? </a:t>
            </a:r>
            <a:endParaRPr lang="id-ID" sz="1400" dirty="0">
              <a:latin typeface="Calibri" charset="0"/>
              <a:ea typeface="MS PGothic" charset="0"/>
            </a:endParaRPr>
          </a:p>
          <a:p>
            <a:pPr algn="just"/>
            <a:r>
              <a:rPr lang="id-ID" sz="1400" dirty="0">
                <a:latin typeface="Calibri" charset="0"/>
                <a:ea typeface="MS PGothic" charset="0"/>
              </a:rPr>
              <a:t>Gerakan Masyarakat Hidup Sehat adalah suatu tindakan yang </a:t>
            </a:r>
            <a:r>
              <a:rPr lang="id-ID" sz="1400" dirty="0" smtClean="0">
                <a:latin typeface="Calibri" charset="0"/>
                <a:ea typeface="MS PGothic" charset="0"/>
              </a:rPr>
              <a:t>sistematis</a:t>
            </a:r>
            <a:r>
              <a:rPr lang="id-ID" sz="1400" baseline="0" dirty="0" smtClean="0">
                <a:latin typeface="Calibri" charset="0"/>
                <a:ea typeface="MS PGothic" charset="0"/>
              </a:rPr>
              <a:t> dan</a:t>
            </a:r>
            <a:r>
              <a:rPr lang="id-ID" sz="1400" dirty="0" smtClean="0">
                <a:latin typeface="Calibri" charset="0"/>
                <a:ea typeface="MS PGothic" charset="0"/>
              </a:rPr>
              <a:t> </a:t>
            </a:r>
            <a:r>
              <a:rPr lang="id-ID" sz="1400" dirty="0">
                <a:latin typeface="Calibri" charset="0"/>
                <a:ea typeface="MS PGothic" charset="0"/>
              </a:rPr>
              <a:t>terencana yang dilakukan secara bersama-sama oleh seluruh komponen bangsa dengan kesadaran, kemauan dan kemampuan berperilaku sehat untuk meningkatkan kualitas hidup.</a:t>
            </a:r>
          </a:p>
          <a:p>
            <a:endParaRPr lang="en-US" dirty="0">
              <a:latin typeface="Calibri" charset="0"/>
              <a:ea typeface="MS PGothic"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14F3546B-FDCD-D643-87B8-0A0A52DA842D}" type="slidenum">
              <a:rPr lang="en-US"/>
              <a:pPr/>
              <a:t>6</a:t>
            </a:fld>
            <a:endParaRPr lang="en-US"/>
          </a:p>
        </p:txBody>
      </p:sp>
    </p:spTree>
    <p:extLst>
      <p:ext uri="{BB962C8B-B14F-4D97-AF65-F5344CB8AC3E}">
        <p14:creationId xmlns:p14="http://schemas.microsoft.com/office/powerpoint/2010/main" val="326678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23888" y="744538"/>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defRPr/>
            </a:pPr>
            <a:r>
              <a:rPr lang="id-ID" sz="1400" dirty="0">
                <a:ea typeface="MS PGothic" charset="0"/>
              </a:rPr>
              <a:t>Tujuan dari Gerakan Masyarakat Hidup Sehat adalah :</a:t>
            </a:r>
          </a:p>
          <a:p>
            <a:pPr marL="0" marR="0" indent="0" algn="just" defTabSz="914400" rtl="0" eaLnBrk="1" fontAlgn="base" latinLnBrk="0" hangingPunct="1">
              <a:lnSpc>
                <a:spcPct val="100000"/>
              </a:lnSpc>
              <a:spcBef>
                <a:spcPct val="0"/>
              </a:spcBef>
              <a:spcAft>
                <a:spcPct val="0"/>
              </a:spcAft>
              <a:buClrTx/>
              <a:buSzTx/>
              <a:buFontTx/>
              <a:buNone/>
              <a:tabLst/>
              <a:defRPr/>
            </a:pPr>
            <a:r>
              <a:rPr lang="id-ID" altLang="id-ID" sz="1400" dirty="0">
                <a:ea typeface="MS PGothic" charset="0"/>
              </a:rPr>
              <a:t>Agar masyarakat</a:t>
            </a:r>
            <a:r>
              <a:rPr lang="id-ID" altLang="id-ID" sz="1400" baseline="0" dirty="0">
                <a:ea typeface="MS PGothic" charset="0"/>
              </a:rPr>
              <a:t> berperilaku sehat, sehingga diharapkan berdampak pada :</a:t>
            </a:r>
          </a:p>
          <a:p>
            <a:pPr marL="228600" indent="-228600" algn="just" eaLnBrk="1" hangingPunct="1">
              <a:spcBef>
                <a:spcPct val="0"/>
              </a:spcBef>
              <a:buAutoNum type="arabicPeriod"/>
            </a:pPr>
            <a:r>
              <a:rPr lang="id-ID" sz="1400" dirty="0">
                <a:ea typeface="MS PGothic" charset="0"/>
                <a:cs typeface="Arial" charset="0"/>
              </a:rPr>
              <a:t>Kesehatan</a:t>
            </a:r>
            <a:r>
              <a:rPr lang="id-ID" sz="1400" baseline="0" dirty="0">
                <a:ea typeface="MS PGothic" charset="0"/>
                <a:cs typeface="Arial" charset="0"/>
              </a:rPr>
              <a:t> terjaga</a:t>
            </a:r>
          </a:p>
          <a:p>
            <a:pPr marL="228600" indent="-228600" algn="just" eaLnBrk="1" hangingPunct="1">
              <a:spcBef>
                <a:spcPct val="0"/>
              </a:spcBef>
              <a:buAutoNum type="arabicPeriod"/>
            </a:pPr>
            <a:r>
              <a:rPr lang="id-ID" sz="1400" dirty="0">
                <a:ea typeface="MS PGothic" charset="0"/>
                <a:cs typeface="Arial" charset="0"/>
              </a:rPr>
              <a:t>Jika sehat, produktivitas</a:t>
            </a:r>
            <a:r>
              <a:rPr lang="id-ID" sz="1400" baseline="0" dirty="0">
                <a:ea typeface="MS PGothic" charset="0"/>
                <a:cs typeface="Arial" charset="0"/>
              </a:rPr>
              <a:t> masyarakat meningkat</a:t>
            </a:r>
          </a:p>
          <a:p>
            <a:pPr marL="228600" indent="-228600" algn="just" eaLnBrk="1" hangingPunct="1">
              <a:spcBef>
                <a:spcPct val="0"/>
              </a:spcBef>
              <a:buAutoNum type="arabicPeriod"/>
            </a:pPr>
            <a:r>
              <a:rPr lang="id-ID" sz="1400" dirty="0">
                <a:ea typeface="MS PGothic" charset="0"/>
                <a:cs typeface="Arial" charset="0"/>
              </a:rPr>
              <a:t>Terciptanya</a:t>
            </a:r>
            <a:r>
              <a:rPr lang="id-ID" sz="1400" baseline="0" dirty="0">
                <a:ea typeface="MS PGothic" charset="0"/>
                <a:cs typeface="Arial" charset="0"/>
              </a:rPr>
              <a:t> lingkungan yang bersih</a:t>
            </a:r>
          </a:p>
          <a:p>
            <a:pPr marL="228600" indent="-228600" algn="just" eaLnBrk="1" hangingPunct="1">
              <a:spcBef>
                <a:spcPct val="0"/>
              </a:spcBef>
              <a:buAutoNum type="arabicPeriod"/>
            </a:pPr>
            <a:r>
              <a:rPr lang="id-ID" sz="1400" b="0" dirty="0" smtClean="0">
                <a:cs typeface="Arial" charset="0"/>
              </a:rPr>
              <a:t>Biaya yang dikeluarkan</a:t>
            </a:r>
            <a:r>
              <a:rPr lang="id-ID" sz="1400" b="0" baseline="0" dirty="0" smtClean="0">
                <a:cs typeface="Arial" charset="0"/>
              </a:rPr>
              <a:t> masyarakat untuk berobat</a:t>
            </a:r>
            <a:r>
              <a:rPr lang="id-ID" sz="1400" b="0" dirty="0" smtClean="0">
                <a:cs typeface="Arial" charset="0"/>
              </a:rPr>
              <a:t> </a:t>
            </a:r>
            <a:r>
              <a:rPr lang="id-ID" sz="1400" b="0" dirty="0">
                <a:cs typeface="Arial" charset="0"/>
              </a:rPr>
              <a:t>berkurang</a:t>
            </a:r>
            <a:endParaRPr lang="en-US" sz="1400" b="0" dirty="0">
              <a:solidFill>
                <a:srgbClr val="FFFF00"/>
              </a:solidFill>
              <a:cs typeface="Arial" charset="0"/>
            </a:endParaRPr>
          </a:p>
          <a:p>
            <a:pPr marL="228600" indent="-228600" eaLnBrk="1" hangingPunct="1">
              <a:spcBef>
                <a:spcPct val="0"/>
              </a:spcBef>
              <a:buAutoNum type="arabicPeriod"/>
            </a:pPr>
            <a:endParaRPr lang="id-ID" baseline="0" dirty="0">
              <a:latin typeface="Arial" charset="0"/>
              <a:ea typeface="MS PGothic" charset="0"/>
              <a:cs typeface="Arial" charset="0"/>
            </a:endParaRPr>
          </a:p>
          <a:p>
            <a:pPr eaLnBrk="1" hangingPunct="1">
              <a:spcBef>
                <a:spcPct val="0"/>
              </a:spcBef>
            </a:pPr>
            <a:endParaRPr lang="id-ID" dirty="0">
              <a:latin typeface="Arial" charset="0"/>
              <a:ea typeface="MS PGothic" charset="0"/>
              <a:cs typeface="Arial" charset="0"/>
            </a:endParaRPr>
          </a:p>
          <a:p>
            <a:pPr eaLnBrk="1" hangingPunct="1">
              <a:spcBef>
                <a:spcPct val="0"/>
              </a:spcBef>
            </a:pPr>
            <a:endParaRPr lang="en-US" dirty="0">
              <a:solidFill>
                <a:srgbClr val="FFFF00"/>
              </a:solidFill>
              <a:latin typeface="Calibri" charset="0"/>
              <a:ea typeface="MS PGothic" charset="0"/>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C83C7E2F-31C4-6C4F-9535-A944C9F65407}" type="slidenum">
              <a:rPr lang="en-US"/>
              <a:pPr/>
              <a:t>7</a:t>
            </a:fld>
            <a:endParaRPr lang="en-US"/>
          </a:p>
        </p:txBody>
      </p:sp>
    </p:spTree>
    <p:extLst>
      <p:ext uri="{BB962C8B-B14F-4D97-AF65-F5344CB8AC3E}">
        <p14:creationId xmlns:p14="http://schemas.microsoft.com/office/powerpoint/2010/main" val="122446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23888" y="744538"/>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spcBef>
                <a:spcPct val="0"/>
              </a:spcBef>
            </a:pPr>
            <a:r>
              <a:rPr lang="id-ID" sz="1400" b="0" dirty="0">
                <a:latin typeface="Calibri" charset="0"/>
                <a:ea typeface="MS PGothic" charset="0"/>
              </a:rPr>
              <a:t>Siapa saja yang melaksanakan Gerakan Masyarakat Hidup Sehat ?</a:t>
            </a:r>
          </a:p>
          <a:p>
            <a:pPr algn="just" eaLnBrk="1" hangingPunct="1">
              <a:spcBef>
                <a:spcPct val="0"/>
              </a:spcBef>
            </a:pPr>
            <a:r>
              <a:rPr lang="id-ID" sz="1400" dirty="0">
                <a:latin typeface="Calibri" charset="0"/>
                <a:ea typeface="MS PGothic" charset="0"/>
              </a:rPr>
              <a:t>Seluruh lapisan masyarakat harus terlibat dalam Germas Hidup Sehat. </a:t>
            </a:r>
          </a:p>
          <a:p>
            <a:pPr marL="171450" indent="-171450" algn="just" eaLnBrk="1" hangingPunct="1">
              <a:spcBef>
                <a:spcPct val="0"/>
              </a:spcBef>
              <a:buFont typeface="Arial" panose="020B0604020202020204" pitchFamily="34" charset="0"/>
              <a:buChar char="•"/>
            </a:pPr>
            <a:r>
              <a:rPr lang="id-ID" sz="1400" dirty="0">
                <a:latin typeface="Calibri" charset="0"/>
                <a:ea typeface="MS PGothic" charset="0"/>
              </a:rPr>
              <a:t>Individu,</a:t>
            </a:r>
            <a:r>
              <a:rPr lang="id-ID" sz="1400" baseline="0" dirty="0">
                <a:latin typeface="Calibri" charset="0"/>
                <a:ea typeface="MS PGothic" charset="0"/>
              </a:rPr>
              <a:t> keluarga dan masyarakat mempraktekkan pola hidup sehat sehari-hari. </a:t>
            </a:r>
          </a:p>
          <a:p>
            <a:pPr marL="171450" indent="-171450" algn="just" eaLnBrk="1" hangingPunct="1">
              <a:spcBef>
                <a:spcPct val="0"/>
              </a:spcBef>
              <a:buFont typeface="Arial" panose="020B0604020202020204" pitchFamily="34" charset="0"/>
              <a:buChar char="•"/>
            </a:pPr>
            <a:r>
              <a:rPr lang="id-ID" sz="1400" baseline="0" dirty="0">
                <a:latin typeface="Calibri" charset="0"/>
                <a:ea typeface="MS PGothic" charset="0"/>
              </a:rPr>
              <a:t>Akademisi (universitas), dunia usaha (Swasta), organisasi masyarakat (Karang Taruna, PKK, dsb), organisasi profesi menggerakkan institusi dan organisasi masing-masing agar anggotanya berperilaku sehat. </a:t>
            </a:r>
          </a:p>
          <a:p>
            <a:pPr marL="171450" indent="-171450" algn="just" eaLnBrk="1" hangingPunct="1">
              <a:spcBef>
                <a:spcPct val="0"/>
              </a:spcBef>
              <a:buFont typeface="Arial" panose="020B0604020202020204" pitchFamily="34" charset="0"/>
              <a:buChar char="•"/>
            </a:pPr>
            <a:r>
              <a:rPr lang="id-ID" sz="1400" baseline="0" dirty="0">
                <a:latin typeface="Calibri" charset="0"/>
                <a:ea typeface="MS PGothic" charset="0"/>
              </a:rPr>
              <a:t>Pemerintah pusat dan pemerintah daerah menyiapkan sarana dan prasarana seperti : kurikulum pendidikan Usaha Kesehatan Sekolah, fasilitas olah raga, sayur dan buah, ikan, fasilitas kesehatan, transportasi, Kawasan Tanpa Rokok (KTR), taman untuk beraktivitas warga, dukungan iklan layanan masyarakat, </a:t>
            </a:r>
            <a:r>
              <a:rPr lang="id-ID" sz="1400" i="1" baseline="0" dirty="0">
                <a:latin typeface="Calibri" charset="0"/>
                <a:ea typeface="MS PGothic" charset="0"/>
              </a:rPr>
              <a:t>car free day</a:t>
            </a:r>
            <a:r>
              <a:rPr lang="id-ID" sz="1400" baseline="0" dirty="0">
                <a:latin typeface="Calibri" charset="0"/>
                <a:ea typeface="MS PGothic" charset="0"/>
              </a:rPr>
              <a:t>, air bersih, </a:t>
            </a:r>
            <a:r>
              <a:rPr lang="id-ID" sz="1400" dirty="0">
                <a:latin typeface="Calibri" charset="0"/>
                <a:ea typeface="MS PGothic" charset="0"/>
              </a:rPr>
              <a:t>uji emisi kendaraan bermotor, keamanan pangan, pengawasan terhadap iklan yang berdampak buruk</a:t>
            </a:r>
            <a:r>
              <a:rPr lang="id-ID" sz="1400" baseline="0" dirty="0">
                <a:latin typeface="Calibri" charset="0"/>
                <a:ea typeface="MS PGothic" charset="0"/>
              </a:rPr>
              <a:t> terhadap kesehatan (rokok, makanan tinggi Gula, Garam, Lemak) </a:t>
            </a:r>
            <a:r>
              <a:rPr lang="id-ID" sz="1400" dirty="0">
                <a:latin typeface="Calibri" charset="0"/>
                <a:ea typeface="MS PGothic" charset="0"/>
              </a:rPr>
              <a:t>dsb.</a:t>
            </a:r>
          </a:p>
          <a:p>
            <a:pPr marL="171450" indent="-171450" algn="just" eaLnBrk="1" hangingPunct="1">
              <a:spcBef>
                <a:spcPct val="0"/>
              </a:spcBef>
              <a:buFont typeface="Arial" panose="020B0604020202020204" pitchFamily="34" charset="0"/>
              <a:buChar char="•"/>
            </a:pPr>
            <a:r>
              <a:rPr lang="id-ID" sz="1400" dirty="0">
                <a:latin typeface="Calibri" charset="0"/>
                <a:ea typeface="MS PGothic" charset="0"/>
              </a:rPr>
              <a:t>Tugas pemerintah juga untuk </a:t>
            </a:r>
            <a:r>
              <a:rPr lang="id-ID" sz="1400" dirty="0" smtClean="0">
                <a:latin typeface="Calibri" charset="0"/>
                <a:ea typeface="MS PGothic" charset="0"/>
              </a:rPr>
              <a:t>memantau dan mengevaluasi </a:t>
            </a:r>
            <a:r>
              <a:rPr lang="id-ID" sz="1400" dirty="0">
                <a:latin typeface="Calibri" charset="0"/>
                <a:ea typeface="MS PGothic" charset="0"/>
              </a:rPr>
              <a:t>pelaksanaannya </a:t>
            </a:r>
          </a:p>
          <a:p>
            <a:pPr marL="0" indent="0" algn="just" eaLnBrk="1" hangingPunct="1">
              <a:spcBef>
                <a:spcPct val="0"/>
              </a:spcBef>
              <a:buFont typeface="Arial" panose="020B0604020202020204" pitchFamily="34" charset="0"/>
              <a:buNone/>
            </a:pPr>
            <a:r>
              <a:rPr lang="id-ID" sz="1400" dirty="0">
                <a:latin typeface="Calibri" charset="0"/>
                <a:ea typeface="MS PGothic" charset="0"/>
              </a:rPr>
              <a:t>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B233B38E-DE2C-2C46-9739-59940BF7C98A}" type="slidenum">
              <a:rPr lang="en-US"/>
              <a:pPr/>
              <a:t>8</a:t>
            </a:fld>
            <a:endParaRPr lang="en-US"/>
          </a:p>
        </p:txBody>
      </p:sp>
    </p:spTree>
    <p:extLst>
      <p:ext uri="{BB962C8B-B14F-4D97-AF65-F5344CB8AC3E}">
        <p14:creationId xmlns:p14="http://schemas.microsoft.com/office/powerpoint/2010/main" val="2513800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623888" y="744538"/>
            <a:ext cx="54213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3" name="Notes Placeholder 2"/>
          <p:cNvSpPr>
            <a:spLocks noGrp="1"/>
          </p:cNvSpPr>
          <p:nvPr>
            <p:ph type="body" idx="1"/>
          </p:nvPr>
        </p:nvSpPr>
        <p:spPr bwMode="auto">
          <a:xfrm>
            <a:off x="666909" y="4715908"/>
            <a:ext cx="5335270" cy="3448605"/>
          </a:xfrm>
          <a:extLst/>
        </p:spPr>
        <p:txBody>
          <a:bodyPr wrap="square" numCol="1" anchor="t" anchorCtr="0" compatLnSpc="1">
            <a:prstTxWarp prst="textNoShape">
              <a:avLst/>
            </a:prstTxWarp>
            <a:normAutofit/>
          </a:bodyPr>
          <a:lstStyle/>
          <a:p>
            <a:pPr marL="0" indent="0" algn="just" eaLnBrk="1" hangingPunct="1">
              <a:lnSpc>
                <a:spcPct val="100000"/>
              </a:lnSpc>
              <a:spcBef>
                <a:spcPts val="0"/>
              </a:spcBef>
              <a:defRPr/>
            </a:pPr>
            <a:r>
              <a:rPr lang="id-ID" altLang="en-US" sz="1400" dirty="0" smtClean="0"/>
              <a:t>Kegiatan</a:t>
            </a:r>
            <a:r>
              <a:rPr lang="id-ID" altLang="en-US" sz="1400" baseline="0" dirty="0" smtClean="0"/>
              <a:t> </a:t>
            </a:r>
            <a:r>
              <a:rPr lang="id-ID" altLang="en-US" sz="1400" dirty="0" smtClean="0"/>
              <a:t>Germas Hidup sehat dilakukan dengan cara antara lain :</a:t>
            </a:r>
          </a:p>
          <a:p>
            <a:pPr marL="0" indent="0" algn="just" eaLnBrk="1" fontAlgn="auto" hangingPunct="1">
              <a:lnSpc>
                <a:spcPct val="100000"/>
              </a:lnSpc>
              <a:spcBef>
                <a:spcPts val="0"/>
              </a:spcBef>
              <a:spcAft>
                <a:spcPts val="0"/>
              </a:spcAft>
              <a:buFontTx/>
              <a:buAutoNum type="arabicPeriod"/>
              <a:defRPr/>
            </a:pPr>
            <a:r>
              <a:rPr lang="en-US" sz="1400" dirty="0" err="1" smtClean="0"/>
              <a:t>Melakukan</a:t>
            </a:r>
            <a:r>
              <a:rPr lang="en-US" sz="1400" dirty="0" smtClean="0"/>
              <a:t> </a:t>
            </a:r>
            <a:r>
              <a:rPr lang="id-ID" sz="1400" dirty="0"/>
              <a:t>aktivitas fisik </a:t>
            </a:r>
          </a:p>
          <a:p>
            <a:pPr marL="0" indent="0" algn="just" eaLnBrk="1" fontAlgn="auto" hangingPunct="1">
              <a:lnSpc>
                <a:spcPct val="100000"/>
              </a:lnSpc>
              <a:spcBef>
                <a:spcPts val="0"/>
              </a:spcBef>
              <a:spcAft>
                <a:spcPts val="0"/>
              </a:spcAft>
              <a:buFontTx/>
              <a:buAutoNum type="arabicPeriod"/>
              <a:defRPr/>
            </a:pPr>
            <a:r>
              <a:rPr lang="id-ID" sz="1400" dirty="0" smtClean="0"/>
              <a:t>Mengonsumsi </a:t>
            </a:r>
            <a:r>
              <a:rPr lang="id-ID" sz="1400" dirty="0"/>
              <a:t>sayur dan buah</a:t>
            </a:r>
          </a:p>
          <a:p>
            <a:pPr marL="0" indent="0" algn="just" eaLnBrk="1" fontAlgn="auto" hangingPunct="1">
              <a:lnSpc>
                <a:spcPct val="100000"/>
              </a:lnSpc>
              <a:spcBef>
                <a:spcPts val="0"/>
              </a:spcBef>
              <a:spcAft>
                <a:spcPts val="0"/>
              </a:spcAft>
              <a:buFontTx/>
              <a:buAutoNum type="arabicPeriod"/>
              <a:defRPr/>
            </a:pPr>
            <a:r>
              <a:rPr lang="id-ID" sz="1400" dirty="0"/>
              <a:t>Tidak merokok</a:t>
            </a:r>
          </a:p>
          <a:p>
            <a:pPr marL="0" indent="0" algn="just" eaLnBrk="1" fontAlgn="auto" hangingPunct="1">
              <a:lnSpc>
                <a:spcPct val="100000"/>
              </a:lnSpc>
              <a:spcBef>
                <a:spcPts val="0"/>
              </a:spcBef>
              <a:spcAft>
                <a:spcPts val="0"/>
              </a:spcAft>
              <a:buFontTx/>
              <a:buAutoNum type="arabicPeriod"/>
              <a:defRPr/>
            </a:pPr>
            <a:r>
              <a:rPr lang="en-US" sz="1400" dirty="0" err="1"/>
              <a:t>Tidak</a:t>
            </a:r>
            <a:r>
              <a:rPr lang="en-US" sz="1400" dirty="0"/>
              <a:t> </a:t>
            </a:r>
            <a:r>
              <a:rPr lang="id-ID" sz="1400" dirty="0"/>
              <a:t>m</a:t>
            </a:r>
            <a:r>
              <a:rPr lang="en-US" sz="1400" dirty="0" err="1"/>
              <a:t>eng</a:t>
            </a:r>
            <a:r>
              <a:rPr lang="id-ID" sz="1400" dirty="0" smtClean="0"/>
              <a:t>onsumsi</a:t>
            </a:r>
            <a:r>
              <a:rPr lang="id-ID" sz="1400" baseline="0" dirty="0" smtClean="0"/>
              <a:t> alkohol</a:t>
            </a:r>
            <a:endParaRPr lang="en-US" sz="1400" dirty="0"/>
          </a:p>
          <a:p>
            <a:pPr marL="0" indent="0" algn="just" eaLnBrk="1" fontAlgn="auto" hangingPunct="1">
              <a:lnSpc>
                <a:spcPct val="100000"/>
              </a:lnSpc>
              <a:spcBef>
                <a:spcPts val="0"/>
              </a:spcBef>
              <a:spcAft>
                <a:spcPts val="0"/>
              </a:spcAft>
              <a:buFontTx/>
              <a:buAutoNum type="arabicPeriod"/>
              <a:defRPr/>
            </a:pPr>
            <a:r>
              <a:rPr lang="en-US" sz="1400" dirty="0" err="1"/>
              <a:t>Memeriksa</a:t>
            </a:r>
            <a:r>
              <a:rPr lang="en-US" sz="1400" dirty="0"/>
              <a:t> </a:t>
            </a:r>
            <a:r>
              <a:rPr lang="id-ID" sz="1400" dirty="0"/>
              <a:t>k</a:t>
            </a:r>
            <a:r>
              <a:rPr lang="en-US" sz="1400" dirty="0" err="1"/>
              <a:t>esehatan</a:t>
            </a:r>
            <a:r>
              <a:rPr lang="en-US" sz="1400" dirty="0"/>
              <a:t> </a:t>
            </a:r>
            <a:r>
              <a:rPr lang="en-US" sz="1400" dirty="0" err="1"/>
              <a:t>secara</a:t>
            </a:r>
            <a:r>
              <a:rPr lang="en-US" sz="1400" dirty="0"/>
              <a:t> </a:t>
            </a:r>
            <a:r>
              <a:rPr lang="id-ID" sz="1400" dirty="0"/>
              <a:t>rutin </a:t>
            </a:r>
          </a:p>
          <a:p>
            <a:pPr marL="0" indent="0" algn="just" eaLnBrk="1" fontAlgn="auto" hangingPunct="1">
              <a:lnSpc>
                <a:spcPct val="100000"/>
              </a:lnSpc>
              <a:spcBef>
                <a:spcPts val="0"/>
              </a:spcBef>
              <a:spcAft>
                <a:spcPts val="0"/>
              </a:spcAft>
              <a:buFontTx/>
              <a:buAutoNum type="arabicPeriod"/>
              <a:defRPr/>
            </a:pPr>
            <a:r>
              <a:rPr lang="id-ID" sz="1400" dirty="0"/>
              <a:t>Membersihkan</a:t>
            </a:r>
            <a:r>
              <a:rPr lang="id-ID" sz="1400" baseline="0" dirty="0"/>
              <a:t> </a:t>
            </a:r>
            <a:r>
              <a:rPr lang="id-ID" sz="1400" baseline="0" dirty="0" smtClean="0"/>
              <a:t>lingkungan</a:t>
            </a:r>
          </a:p>
          <a:p>
            <a:pPr marL="0" indent="0" algn="just" eaLnBrk="1" fontAlgn="auto" hangingPunct="1">
              <a:lnSpc>
                <a:spcPct val="100000"/>
              </a:lnSpc>
              <a:spcBef>
                <a:spcPts val="0"/>
              </a:spcBef>
              <a:spcAft>
                <a:spcPts val="0"/>
              </a:spcAft>
              <a:buFontTx/>
              <a:buAutoNum type="arabicPeriod"/>
              <a:defRPr/>
            </a:pPr>
            <a:r>
              <a:rPr lang="id-ID" sz="1400" baseline="0" dirty="0" smtClean="0"/>
              <a:t>Menggunakan jamban</a:t>
            </a:r>
            <a:r>
              <a:rPr lang="en-US" sz="1400" baseline="0" dirty="0" smtClean="0"/>
              <a:t> </a:t>
            </a:r>
            <a:endParaRPr lang="id-ID" sz="1400" baseline="0" dirty="0" smtClean="0"/>
          </a:p>
          <a:p>
            <a:pPr marL="0" indent="0" algn="just" eaLnBrk="1" fontAlgn="auto" hangingPunct="1">
              <a:lnSpc>
                <a:spcPct val="100000"/>
              </a:lnSpc>
              <a:spcBef>
                <a:spcPts val="0"/>
              </a:spcBef>
              <a:spcAft>
                <a:spcPts val="0"/>
              </a:spcAft>
              <a:defRPr/>
            </a:pPr>
            <a:endParaRPr lang="en-US" sz="1400" baseline="0" dirty="0" smtClean="0"/>
          </a:p>
          <a:p>
            <a:pPr marL="0" indent="0" algn="just" eaLnBrk="1" fontAlgn="auto" hangingPunct="1">
              <a:spcBef>
                <a:spcPts val="0"/>
              </a:spcBef>
              <a:spcAft>
                <a:spcPts val="0"/>
              </a:spcAft>
              <a:buFontTx/>
              <a:buNone/>
              <a:defRPr/>
            </a:pPr>
            <a:r>
              <a:rPr lang="id-ID" sz="1400" baseline="0" dirty="0" smtClean="0"/>
              <a:t>Pada tahun 2016, kita mulai secara nasional dengan melaksanakan kegiatan :</a:t>
            </a:r>
            <a:r>
              <a:rPr lang="en-US" sz="1400" baseline="0" dirty="0" smtClean="0"/>
              <a:t> </a:t>
            </a:r>
            <a:endParaRPr lang="id-ID" sz="1400" dirty="0" smtClean="0"/>
          </a:p>
          <a:p>
            <a:pPr marL="0" indent="0" algn="just" eaLnBrk="1" fontAlgn="auto" hangingPunct="1">
              <a:spcBef>
                <a:spcPts val="0"/>
              </a:spcBef>
              <a:spcAft>
                <a:spcPts val="0"/>
              </a:spcAft>
              <a:buFontTx/>
              <a:buNone/>
              <a:defRPr/>
            </a:pPr>
            <a:r>
              <a:rPr lang="en-US" sz="1400" dirty="0" smtClean="0"/>
              <a:t>1.Melakukan </a:t>
            </a:r>
            <a:r>
              <a:rPr lang="id-ID" sz="1400" dirty="0" smtClean="0"/>
              <a:t>aktivitas fisik </a:t>
            </a:r>
            <a:endParaRPr lang="en-US" sz="1400" dirty="0" smtClean="0"/>
          </a:p>
          <a:p>
            <a:pPr marL="0" indent="0" algn="just" eaLnBrk="1" fontAlgn="auto" hangingPunct="1">
              <a:spcBef>
                <a:spcPts val="0"/>
              </a:spcBef>
              <a:spcAft>
                <a:spcPts val="0"/>
              </a:spcAft>
              <a:buFontTx/>
              <a:buNone/>
              <a:defRPr/>
            </a:pPr>
            <a:r>
              <a:rPr lang="en-US" sz="1400" dirty="0" smtClean="0"/>
              <a:t>2.</a:t>
            </a:r>
            <a:r>
              <a:rPr lang="id-ID" sz="1400" dirty="0" smtClean="0"/>
              <a:t>Mengonsumsi sayur dan buah</a:t>
            </a:r>
            <a:endParaRPr lang="en-US" sz="1400" dirty="0" smtClean="0"/>
          </a:p>
          <a:p>
            <a:pPr marL="0" indent="0" algn="just" eaLnBrk="1" fontAlgn="auto" hangingPunct="1">
              <a:spcBef>
                <a:spcPts val="0"/>
              </a:spcBef>
              <a:spcAft>
                <a:spcPts val="0"/>
              </a:spcAft>
              <a:buFontTx/>
              <a:buNone/>
              <a:defRPr/>
            </a:pPr>
            <a:r>
              <a:rPr lang="en-US" sz="1400" baseline="0" dirty="0" smtClean="0"/>
              <a:t>3.</a:t>
            </a:r>
            <a:r>
              <a:rPr lang="en-US" sz="1400" dirty="0" smtClean="0"/>
              <a:t>Memeriksa </a:t>
            </a:r>
            <a:r>
              <a:rPr lang="id-ID" sz="1400" dirty="0" smtClean="0"/>
              <a:t>k</a:t>
            </a:r>
            <a:r>
              <a:rPr lang="en-US" sz="1400" dirty="0" err="1" smtClean="0"/>
              <a:t>esehatan</a:t>
            </a:r>
            <a:r>
              <a:rPr lang="en-US" sz="1400" dirty="0" smtClean="0"/>
              <a:t> </a:t>
            </a:r>
            <a:r>
              <a:rPr lang="en-US" sz="1400" dirty="0" err="1" smtClean="0"/>
              <a:t>secara</a:t>
            </a:r>
            <a:r>
              <a:rPr lang="en-US" sz="1400" dirty="0" smtClean="0"/>
              <a:t> </a:t>
            </a:r>
            <a:r>
              <a:rPr lang="id-ID" sz="1400" dirty="0" smtClean="0"/>
              <a:t>rutin </a:t>
            </a:r>
          </a:p>
          <a:p>
            <a:pPr marL="0" indent="0" fontAlgn="auto">
              <a:spcBef>
                <a:spcPts val="0"/>
              </a:spcBef>
              <a:spcAft>
                <a:spcPts val="0"/>
              </a:spcAft>
              <a:buFontTx/>
              <a:buAutoNum type="arabicPeriod"/>
              <a:defRPr/>
            </a:pPr>
            <a:endParaRPr lang="id-ID" dirty="0" smtClean="0">
              <a:latin typeface="Cambria" pitchFamily="18" charset="0"/>
            </a:endParaRPr>
          </a:p>
          <a:p>
            <a:pPr marL="0" indent="0" fontAlgn="auto">
              <a:spcBef>
                <a:spcPts val="0"/>
              </a:spcBef>
              <a:spcAft>
                <a:spcPts val="0"/>
              </a:spcAft>
              <a:defRPr/>
            </a:pPr>
            <a:endParaRPr lang="id-ID" dirty="0">
              <a:latin typeface="Cambria" pitchFamily="18"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50B16A78-2FC7-8E4E-8FA7-4EB0168F25BB}" type="slidenum">
              <a:rPr lang="en-US"/>
              <a:pPr/>
              <a:t>9</a:t>
            </a:fld>
            <a:endParaRPr lang="en-US"/>
          </a:p>
        </p:txBody>
      </p:sp>
    </p:spTree>
    <p:extLst>
      <p:ext uri="{BB962C8B-B14F-4D97-AF65-F5344CB8AC3E}">
        <p14:creationId xmlns:p14="http://schemas.microsoft.com/office/powerpoint/2010/main" val="3415583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936" y="2334101"/>
            <a:ext cx="9303942" cy="1610562"/>
          </a:xfrm>
          <a:prstGeom prst="rect">
            <a:avLst/>
          </a:prstGeom>
        </p:spPr>
        <p:txBody>
          <a:bodyPr lIns="113576" tIns="56787" rIns="113576" bIns="56787"/>
          <a:lstStyle/>
          <a:p>
            <a:r>
              <a:rPr lang="en-US"/>
              <a:t>Click to edit Master title style</a:t>
            </a:r>
          </a:p>
        </p:txBody>
      </p:sp>
      <p:sp>
        <p:nvSpPr>
          <p:cNvPr id="3" name="Subtitle 2"/>
          <p:cNvSpPr>
            <a:spLocks noGrp="1"/>
          </p:cNvSpPr>
          <p:nvPr>
            <p:ph type="subTitle" idx="1"/>
          </p:nvPr>
        </p:nvSpPr>
        <p:spPr>
          <a:xfrm>
            <a:off x="1641873" y="4257729"/>
            <a:ext cx="7662069" cy="1920152"/>
          </a:xfrm>
        </p:spPr>
        <p:txBody>
          <a:bodyPr/>
          <a:lstStyle>
            <a:lvl1pPr marL="0" indent="0" algn="ctr">
              <a:buNone/>
              <a:defRPr>
                <a:solidFill>
                  <a:schemeClr val="tx1">
                    <a:tint val="75000"/>
                  </a:schemeClr>
                </a:solidFill>
              </a:defRPr>
            </a:lvl1pPr>
            <a:lvl2pPr marL="567882" indent="0" algn="ctr">
              <a:buNone/>
              <a:defRPr>
                <a:solidFill>
                  <a:schemeClr val="tx1">
                    <a:tint val="75000"/>
                  </a:schemeClr>
                </a:solidFill>
              </a:defRPr>
            </a:lvl2pPr>
            <a:lvl3pPr marL="1135762" indent="0" algn="ctr">
              <a:buNone/>
              <a:defRPr>
                <a:solidFill>
                  <a:schemeClr val="tx1">
                    <a:tint val="75000"/>
                  </a:schemeClr>
                </a:solidFill>
              </a:defRPr>
            </a:lvl3pPr>
            <a:lvl4pPr marL="1703644" indent="0" algn="ctr">
              <a:buNone/>
              <a:defRPr>
                <a:solidFill>
                  <a:schemeClr val="tx1">
                    <a:tint val="75000"/>
                  </a:schemeClr>
                </a:solidFill>
              </a:defRPr>
            </a:lvl4pPr>
            <a:lvl5pPr marL="2271526" indent="0" algn="ctr">
              <a:buNone/>
              <a:defRPr>
                <a:solidFill>
                  <a:schemeClr val="tx1">
                    <a:tint val="75000"/>
                  </a:schemeClr>
                </a:solidFill>
              </a:defRPr>
            </a:lvl5pPr>
            <a:lvl6pPr marL="2839407" indent="0" algn="ctr">
              <a:buNone/>
              <a:defRPr>
                <a:solidFill>
                  <a:schemeClr val="tx1">
                    <a:tint val="75000"/>
                  </a:schemeClr>
                </a:solidFill>
              </a:defRPr>
            </a:lvl6pPr>
            <a:lvl7pPr marL="3407288" indent="0" algn="ctr">
              <a:buNone/>
              <a:defRPr>
                <a:solidFill>
                  <a:schemeClr val="tx1">
                    <a:tint val="75000"/>
                  </a:schemeClr>
                </a:solidFill>
              </a:defRPr>
            </a:lvl7pPr>
            <a:lvl8pPr marL="3975169" indent="0" algn="ctr">
              <a:buNone/>
              <a:defRPr>
                <a:solidFill>
                  <a:schemeClr val="tx1">
                    <a:tint val="75000"/>
                  </a:schemeClr>
                </a:solidFill>
              </a:defRPr>
            </a:lvl8pPr>
            <a:lvl9pPr marL="45430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5BD9E3B-F678-C849-B67F-B2369F7945DF}" type="datetimeFigureOut">
              <a:rPr lang="en-US"/>
              <a:pPr/>
              <a:t>11/30/2016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1A55BA-33AC-804F-AD06-577FE07EBA31}" type="slidenum">
              <a:rPr lang="en-US"/>
              <a:pPr/>
              <a:t>‹#›</a:t>
            </a:fld>
            <a:endParaRPr lang="en-US"/>
          </a:p>
        </p:txBody>
      </p:sp>
      <p:sp>
        <p:nvSpPr>
          <p:cNvPr id="9" name="Rectangle 8"/>
          <p:cNvSpPr/>
          <p:nvPr userDrawn="1"/>
        </p:nvSpPr>
        <p:spPr>
          <a:xfrm>
            <a:off x="1" y="1408790"/>
            <a:ext cx="10945813" cy="469606"/>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lIns="113576" tIns="56787" rIns="113576" bIns="56787" rtlCol="0" anchor="ctr"/>
          <a:lstStyle/>
          <a:p>
            <a:pPr algn="ctr"/>
            <a:endParaRPr lang="id-ID"/>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44212" y="0"/>
            <a:ext cx="1817522" cy="2334832"/>
          </a:xfrm>
          <a:prstGeom prst="rect">
            <a:avLst/>
          </a:prstGeom>
        </p:spPr>
      </p:pic>
    </p:spTree>
    <p:extLst>
      <p:ext uri="{BB962C8B-B14F-4D97-AF65-F5344CB8AC3E}">
        <p14:creationId xmlns:p14="http://schemas.microsoft.com/office/powerpoint/2010/main" val="175077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47291" y="300546"/>
            <a:ext cx="9851232" cy="1252273"/>
          </a:xfrm>
          <a:prstGeom prst="rect">
            <a:avLst/>
          </a:prstGeom>
        </p:spPr>
        <p:txBody>
          <a:bodyPr lIns="113576" tIns="56787" rIns="113576" bIns="56787"/>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E1E169C-9705-8C42-923C-C016EAE24037}" type="datetimeFigureOut">
              <a:rPr lang="en-US"/>
              <a:pPr/>
              <a:t>11/30/2016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7075448-0DB1-8E49-BC57-C21F730A3BA0}" type="slidenum">
              <a:rPr lang="en-US"/>
              <a:pPr/>
              <a:t>‹#›</a:t>
            </a:fld>
            <a:endParaRPr lang="en-US"/>
          </a:p>
        </p:txBody>
      </p:sp>
    </p:spTree>
    <p:extLst>
      <p:ext uri="{BB962C8B-B14F-4D97-AF65-F5344CB8AC3E}">
        <p14:creationId xmlns:p14="http://schemas.microsoft.com/office/powerpoint/2010/main" val="2858375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35715" y="300896"/>
            <a:ext cx="2462808" cy="6410943"/>
          </a:xfrm>
          <a:prstGeom prst="rect">
            <a:avLst/>
          </a:prstGeom>
        </p:spPr>
        <p:txBody>
          <a:bodyPr vert="eaVert" lIns="113576" tIns="56787" rIns="113576" bIns="56787"/>
          <a:lstStyle/>
          <a:p>
            <a:r>
              <a:rPr lang="en-US"/>
              <a:t>Click to edit Master title style</a:t>
            </a:r>
          </a:p>
        </p:txBody>
      </p:sp>
      <p:sp>
        <p:nvSpPr>
          <p:cNvPr id="3" name="Vertical Text Placeholder 2"/>
          <p:cNvSpPr>
            <a:spLocks noGrp="1"/>
          </p:cNvSpPr>
          <p:nvPr>
            <p:ph type="body" orient="vert" idx="1"/>
          </p:nvPr>
        </p:nvSpPr>
        <p:spPr>
          <a:xfrm>
            <a:off x="547291" y="300896"/>
            <a:ext cx="7205993" cy="64109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32F5DB0-20AD-4C48-A3F0-14FD4618F7BE}" type="datetimeFigureOut">
              <a:rPr lang="en-US"/>
              <a:pPr/>
              <a:t>11/30/2016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B7F282-9FBD-E940-B480-32B9249D7C7C}" type="slidenum">
              <a:rPr lang="en-US"/>
              <a:pPr/>
              <a:t>‹#›</a:t>
            </a:fld>
            <a:endParaRPr lang="en-US"/>
          </a:p>
        </p:txBody>
      </p:sp>
    </p:spTree>
    <p:extLst>
      <p:ext uri="{BB962C8B-B14F-4D97-AF65-F5344CB8AC3E}">
        <p14:creationId xmlns:p14="http://schemas.microsoft.com/office/powerpoint/2010/main" val="409316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3E3DC65-A96E-944A-BD66-197B6F6C9132}" type="datetimeFigureOut">
              <a:rPr lang="en-US"/>
              <a:pPr/>
              <a:t>11/30/2016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B48A0C-F85C-8B49-8AD8-AB5656F0D56C}" type="slidenum">
              <a:rPr lang="en-US"/>
              <a:pPr/>
              <a:t>‹#›</a:t>
            </a:fld>
            <a:endParaRPr lang="en-US"/>
          </a:p>
        </p:txBody>
      </p:sp>
      <p:sp>
        <p:nvSpPr>
          <p:cNvPr id="8" name="Rectangle 7"/>
          <p:cNvSpPr/>
          <p:nvPr userDrawn="1"/>
        </p:nvSpPr>
        <p:spPr>
          <a:xfrm>
            <a:off x="427537" y="375659"/>
            <a:ext cx="2223383" cy="84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3576" tIns="56787" rIns="113576" bIns="56787" rtlCol="0" anchor="ctr"/>
          <a:lstStyle/>
          <a:p>
            <a:pPr algn="ctr"/>
            <a:endParaRPr lang="id-ID"/>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72246" y="256357"/>
            <a:ext cx="962375" cy="1236288"/>
          </a:xfrm>
          <a:prstGeom prst="rect">
            <a:avLst/>
          </a:prstGeom>
        </p:spPr>
      </p:pic>
    </p:spTree>
    <p:extLst>
      <p:ext uri="{BB962C8B-B14F-4D97-AF65-F5344CB8AC3E}">
        <p14:creationId xmlns:p14="http://schemas.microsoft.com/office/powerpoint/2010/main" val="1226252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4644" y="4828212"/>
            <a:ext cx="9303942" cy="1492293"/>
          </a:xfrm>
          <a:prstGeom prst="rect">
            <a:avLst/>
          </a:prstGeom>
        </p:spPr>
        <p:txBody>
          <a:bodyPr lIns="113576" tIns="56787" rIns="113576" bIns="56787" anchor="t"/>
          <a:lstStyle>
            <a:lvl1pPr algn="l">
              <a:defRPr sz="4900" b="1" cap="all"/>
            </a:lvl1pPr>
          </a:lstStyle>
          <a:p>
            <a:r>
              <a:rPr lang="en-US"/>
              <a:t>Click to edit Master title style</a:t>
            </a:r>
          </a:p>
        </p:txBody>
      </p:sp>
      <p:sp>
        <p:nvSpPr>
          <p:cNvPr id="3" name="Text Placeholder 2"/>
          <p:cNvSpPr>
            <a:spLocks noGrp="1"/>
          </p:cNvSpPr>
          <p:nvPr>
            <p:ph type="body" idx="1"/>
          </p:nvPr>
        </p:nvSpPr>
        <p:spPr>
          <a:xfrm>
            <a:off x="864644" y="3184600"/>
            <a:ext cx="9303942" cy="1643609"/>
          </a:xfrm>
        </p:spPr>
        <p:txBody>
          <a:bodyPr anchor="b"/>
          <a:lstStyle>
            <a:lvl1pPr marL="0" indent="0">
              <a:buNone/>
              <a:defRPr sz="2500">
                <a:solidFill>
                  <a:schemeClr val="tx1">
                    <a:tint val="75000"/>
                  </a:schemeClr>
                </a:solidFill>
              </a:defRPr>
            </a:lvl1pPr>
            <a:lvl2pPr marL="567882" indent="0">
              <a:buNone/>
              <a:defRPr sz="2300">
                <a:solidFill>
                  <a:schemeClr val="tx1">
                    <a:tint val="75000"/>
                  </a:schemeClr>
                </a:solidFill>
              </a:defRPr>
            </a:lvl2pPr>
            <a:lvl3pPr marL="1135762" indent="0">
              <a:buNone/>
              <a:defRPr sz="2000">
                <a:solidFill>
                  <a:schemeClr val="tx1">
                    <a:tint val="75000"/>
                  </a:schemeClr>
                </a:solidFill>
              </a:defRPr>
            </a:lvl3pPr>
            <a:lvl4pPr marL="1703644" indent="0">
              <a:buNone/>
              <a:defRPr sz="1800">
                <a:solidFill>
                  <a:schemeClr val="tx1">
                    <a:tint val="75000"/>
                  </a:schemeClr>
                </a:solidFill>
              </a:defRPr>
            </a:lvl4pPr>
            <a:lvl5pPr marL="2271526" indent="0">
              <a:buNone/>
              <a:defRPr sz="1800">
                <a:solidFill>
                  <a:schemeClr val="tx1">
                    <a:tint val="75000"/>
                  </a:schemeClr>
                </a:solidFill>
              </a:defRPr>
            </a:lvl5pPr>
            <a:lvl6pPr marL="2839407" indent="0">
              <a:buNone/>
              <a:defRPr sz="1800">
                <a:solidFill>
                  <a:schemeClr val="tx1">
                    <a:tint val="75000"/>
                  </a:schemeClr>
                </a:solidFill>
              </a:defRPr>
            </a:lvl6pPr>
            <a:lvl7pPr marL="3407288" indent="0">
              <a:buNone/>
              <a:defRPr sz="1800">
                <a:solidFill>
                  <a:schemeClr val="tx1">
                    <a:tint val="75000"/>
                  </a:schemeClr>
                </a:solidFill>
              </a:defRPr>
            </a:lvl7pPr>
            <a:lvl8pPr marL="3975169" indent="0">
              <a:buNone/>
              <a:defRPr sz="1800">
                <a:solidFill>
                  <a:schemeClr val="tx1">
                    <a:tint val="75000"/>
                  </a:schemeClr>
                </a:solidFill>
              </a:defRPr>
            </a:lvl8pPr>
            <a:lvl9pPr marL="4543051"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E5C5AC0-A977-CE47-B6A9-D45A727777DA}" type="datetimeFigureOut">
              <a:rPr lang="en-US"/>
              <a:pPr/>
              <a:t>11/30/2016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597C124-BC19-814E-896E-B55B3741B3DA}" type="slidenum">
              <a:rPr lang="en-US"/>
              <a:pPr/>
              <a:t>‹#›</a:t>
            </a:fld>
            <a:endParaRPr lang="en-US"/>
          </a:p>
        </p:txBody>
      </p:sp>
    </p:spTree>
    <p:extLst>
      <p:ext uri="{BB962C8B-B14F-4D97-AF65-F5344CB8AC3E}">
        <p14:creationId xmlns:p14="http://schemas.microsoft.com/office/powerpoint/2010/main" val="18182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7291" y="300546"/>
            <a:ext cx="9851232" cy="1252273"/>
          </a:xfrm>
          <a:prstGeom prst="rect">
            <a:avLst/>
          </a:prstGeom>
        </p:spPr>
        <p:txBody>
          <a:bodyPr lIns="113576" tIns="56787" rIns="113576" bIns="56787"/>
          <a:lstStyle/>
          <a:p>
            <a:r>
              <a:rPr lang="en-US"/>
              <a:t>Click to edit Master title style</a:t>
            </a:r>
          </a:p>
        </p:txBody>
      </p:sp>
      <p:sp>
        <p:nvSpPr>
          <p:cNvPr id="3" name="Content Placeholder 2"/>
          <p:cNvSpPr>
            <a:spLocks noGrp="1"/>
          </p:cNvSpPr>
          <p:nvPr>
            <p:ph sz="half" idx="1"/>
          </p:nvPr>
        </p:nvSpPr>
        <p:spPr>
          <a:xfrm>
            <a:off x="547290" y="1753183"/>
            <a:ext cx="4834401" cy="4958653"/>
          </a:xfrm>
        </p:spPr>
        <p:txBody>
          <a:bodyPr/>
          <a:lstStyle>
            <a:lvl1pPr>
              <a:defRPr sz="34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4122" y="1753183"/>
            <a:ext cx="4834401" cy="4958653"/>
          </a:xfrm>
        </p:spPr>
        <p:txBody>
          <a:bodyPr/>
          <a:lstStyle>
            <a:lvl1pPr>
              <a:defRPr sz="34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4D9F0583-F9E1-ED4A-B8D4-AA2A6FE86133}" type="datetimeFigureOut">
              <a:rPr lang="en-US"/>
              <a:pPr/>
              <a:t>11/30/2016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E91944D-FF5A-BA42-AFA5-8048CE082E43}" type="slidenum">
              <a:rPr lang="en-US"/>
              <a:pPr/>
              <a:t>‹#›</a:t>
            </a:fld>
            <a:endParaRPr lang="en-US"/>
          </a:p>
        </p:txBody>
      </p:sp>
    </p:spTree>
    <p:extLst>
      <p:ext uri="{BB962C8B-B14F-4D97-AF65-F5344CB8AC3E}">
        <p14:creationId xmlns:p14="http://schemas.microsoft.com/office/powerpoint/2010/main" val="157134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7291" y="300546"/>
            <a:ext cx="9851232" cy="1252273"/>
          </a:xfrm>
          <a:prstGeom prst="rect">
            <a:avLst/>
          </a:prstGeom>
        </p:spPr>
        <p:txBody>
          <a:bodyPr lIns="113576" tIns="56787" rIns="113576" bIns="56787"/>
          <a:lstStyle>
            <a:lvl1pPr>
              <a:defRPr/>
            </a:lvl1pPr>
          </a:lstStyle>
          <a:p>
            <a:r>
              <a:rPr lang="en-US"/>
              <a:t>Click to edit Master title style</a:t>
            </a:r>
          </a:p>
        </p:txBody>
      </p:sp>
      <p:sp>
        <p:nvSpPr>
          <p:cNvPr id="3" name="Text Placeholder 2"/>
          <p:cNvSpPr>
            <a:spLocks noGrp="1"/>
          </p:cNvSpPr>
          <p:nvPr>
            <p:ph type="body" idx="1"/>
          </p:nvPr>
        </p:nvSpPr>
        <p:spPr>
          <a:xfrm>
            <a:off x="547291" y="1681877"/>
            <a:ext cx="4836302" cy="700924"/>
          </a:xfrm>
        </p:spPr>
        <p:txBody>
          <a:bodyPr anchor="b"/>
          <a:lstStyle>
            <a:lvl1pPr marL="0" indent="0">
              <a:buNone/>
              <a:defRPr sz="3000" b="1"/>
            </a:lvl1pPr>
            <a:lvl2pPr marL="567882" indent="0">
              <a:buNone/>
              <a:defRPr sz="2500" b="1"/>
            </a:lvl2pPr>
            <a:lvl3pPr marL="1135762" indent="0">
              <a:buNone/>
              <a:defRPr sz="2300" b="1"/>
            </a:lvl3pPr>
            <a:lvl4pPr marL="1703644" indent="0">
              <a:buNone/>
              <a:defRPr sz="2000" b="1"/>
            </a:lvl4pPr>
            <a:lvl5pPr marL="2271526" indent="0">
              <a:buNone/>
              <a:defRPr sz="2000" b="1"/>
            </a:lvl5pPr>
            <a:lvl6pPr marL="2839407" indent="0">
              <a:buNone/>
              <a:defRPr sz="2000" b="1"/>
            </a:lvl6pPr>
            <a:lvl7pPr marL="3407288" indent="0">
              <a:buNone/>
              <a:defRPr sz="2000" b="1"/>
            </a:lvl7pPr>
            <a:lvl8pPr marL="3975169" indent="0">
              <a:buNone/>
              <a:defRPr sz="2000" b="1"/>
            </a:lvl8pPr>
            <a:lvl9pPr marL="4543051" indent="0">
              <a:buNone/>
              <a:defRPr sz="2000" b="1"/>
            </a:lvl9pPr>
          </a:lstStyle>
          <a:p>
            <a:pPr lvl="0"/>
            <a:r>
              <a:rPr lang="en-US"/>
              <a:t>Click to edit Master text styles</a:t>
            </a:r>
          </a:p>
        </p:txBody>
      </p:sp>
      <p:sp>
        <p:nvSpPr>
          <p:cNvPr id="4" name="Content Placeholder 3"/>
          <p:cNvSpPr>
            <a:spLocks noGrp="1"/>
          </p:cNvSpPr>
          <p:nvPr>
            <p:ph sz="half" idx="2"/>
          </p:nvPr>
        </p:nvSpPr>
        <p:spPr>
          <a:xfrm>
            <a:off x="547291" y="2382798"/>
            <a:ext cx="4836302" cy="4329040"/>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60325" y="1681877"/>
            <a:ext cx="4838201" cy="700924"/>
          </a:xfrm>
        </p:spPr>
        <p:txBody>
          <a:bodyPr anchor="b"/>
          <a:lstStyle>
            <a:lvl1pPr marL="0" indent="0">
              <a:buNone/>
              <a:defRPr sz="3000" b="1"/>
            </a:lvl1pPr>
            <a:lvl2pPr marL="567882" indent="0">
              <a:buNone/>
              <a:defRPr sz="2500" b="1"/>
            </a:lvl2pPr>
            <a:lvl3pPr marL="1135762" indent="0">
              <a:buNone/>
              <a:defRPr sz="2300" b="1"/>
            </a:lvl3pPr>
            <a:lvl4pPr marL="1703644" indent="0">
              <a:buNone/>
              <a:defRPr sz="2000" b="1"/>
            </a:lvl4pPr>
            <a:lvl5pPr marL="2271526" indent="0">
              <a:buNone/>
              <a:defRPr sz="2000" b="1"/>
            </a:lvl5pPr>
            <a:lvl6pPr marL="2839407" indent="0">
              <a:buNone/>
              <a:defRPr sz="2000" b="1"/>
            </a:lvl6pPr>
            <a:lvl7pPr marL="3407288" indent="0">
              <a:buNone/>
              <a:defRPr sz="2000" b="1"/>
            </a:lvl7pPr>
            <a:lvl8pPr marL="3975169" indent="0">
              <a:buNone/>
              <a:defRPr sz="2000" b="1"/>
            </a:lvl8pPr>
            <a:lvl9pPr marL="4543051"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60325" y="2382798"/>
            <a:ext cx="4838201" cy="4329040"/>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9D28C525-8F8B-664A-93C1-8800657BD073}" type="datetimeFigureOut">
              <a:rPr lang="en-US"/>
              <a:pPr/>
              <a:t>11/30/2016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99208B9-BEF1-CC4F-B49D-0056117BA5F8}" type="slidenum">
              <a:rPr lang="en-US"/>
              <a:pPr/>
              <a:t>‹#›</a:t>
            </a:fld>
            <a:endParaRPr lang="en-US"/>
          </a:p>
        </p:txBody>
      </p:sp>
    </p:spTree>
    <p:extLst>
      <p:ext uri="{BB962C8B-B14F-4D97-AF65-F5344CB8AC3E}">
        <p14:creationId xmlns:p14="http://schemas.microsoft.com/office/powerpoint/2010/main" val="2967151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7291" y="300546"/>
            <a:ext cx="9851232" cy="1252273"/>
          </a:xfrm>
          <a:prstGeom prst="rect">
            <a:avLst/>
          </a:prstGeom>
        </p:spPr>
        <p:txBody>
          <a:bodyPr lIns="113576" tIns="56787" rIns="113576" bIns="56787"/>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14F84FF-D72B-D641-9E64-E8E7D77FDEF6}" type="datetimeFigureOut">
              <a:rPr lang="en-US"/>
              <a:pPr/>
              <a:t>11/30/2016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030A080-1DCF-2E42-A4B0-CF2E65A03C41}" type="slidenum">
              <a:rPr lang="en-US"/>
              <a:pPr/>
              <a:t>‹#›</a:t>
            </a:fld>
            <a:endParaRPr lang="en-US"/>
          </a:p>
        </p:txBody>
      </p:sp>
    </p:spTree>
    <p:extLst>
      <p:ext uri="{BB962C8B-B14F-4D97-AF65-F5344CB8AC3E}">
        <p14:creationId xmlns:p14="http://schemas.microsoft.com/office/powerpoint/2010/main" val="225731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E322D27-4EDC-BC4C-AB42-C3D692948D43}" type="datetimeFigureOut">
              <a:rPr lang="en-US"/>
              <a:pPr/>
              <a:t>11/30/2016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59E2802-DB14-6947-B2D5-5856B55BD5A0}" type="slidenum">
              <a:rPr lang="en-US"/>
              <a:pPr/>
              <a:t>‹#›</a:t>
            </a:fld>
            <a:endParaRPr lang="en-US"/>
          </a:p>
        </p:txBody>
      </p:sp>
    </p:spTree>
    <p:extLst>
      <p:ext uri="{BB962C8B-B14F-4D97-AF65-F5344CB8AC3E}">
        <p14:creationId xmlns:p14="http://schemas.microsoft.com/office/powerpoint/2010/main" val="1196555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7295" y="299156"/>
            <a:ext cx="3601097" cy="1273144"/>
          </a:xfrm>
          <a:prstGeom prst="rect">
            <a:avLst/>
          </a:prstGeom>
        </p:spPr>
        <p:txBody>
          <a:bodyPr lIns="113576" tIns="56787" rIns="113576" bIns="56787" anchor="b"/>
          <a:lstStyle>
            <a:lvl1pPr algn="l">
              <a:defRPr sz="2500" b="1"/>
            </a:lvl1pPr>
          </a:lstStyle>
          <a:p>
            <a:r>
              <a:rPr lang="en-US"/>
              <a:t>Click to edit Master title style</a:t>
            </a:r>
          </a:p>
        </p:txBody>
      </p:sp>
      <p:sp>
        <p:nvSpPr>
          <p:cNvPr id="3" name="Content Placeholder 2"/>
          <p:cNvSpPr>
            <a:spLocks noGrp="1"/>
          </p:cNvSpPr>
          <p:nvPr>
            <p:ph idx="1"/>
          </p:nvPr>
        </p:nvSpPr>
        <p:spPr>
          <a:xfrm>
            <a:off x="4279509" y="299155"/>
            <a:ext cx="6119014" cy="6412681"/>
          </a:xfrm>
        </p:spPr>
        <p:txBody>
          <a:bodyPr/>
          <a:lstStyle>
            <a:lvl1pPr>
              <a:defRPr sz="3900"/>
            </a:lvl1pPr>
            <a:lvl2pPr>
              <a:defRPr sz="34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7295" y="1572301"/>
            <a:ext cx="3601097" cy="5139537"/>
          </a:xfrm>
        </p:spPr>
        <p:txBody>
          <a:bodyPr/>
          <a:lstStyle>
            <a:lvl1pPr marL="0" indent="0">
              <a:buNone/>
              <a:defRPr sz="1800"/>
            </a:lvl1pPr>
            <a:lvl2pPr marL="567882" indent="0">
              <a:buNone/>
              <a:defRPr sz="1500"/>
            </a:lvl2pPr>
            <a:lvl3pPr marL="1135762" indent="0">
              <a:buNone/>
              <a:defRPr sz="1300"/>
            </a:lvl3pPr>
            <a:lvl4pPr marL="1703644" indent="0">
              <a:buNone/>
              <a:defRPr sz="1100"/>
            </a:lvl4pPr>
            <a:lvl5pPr marL="2271526" indent="0">
              <a:buNone/>
              <a:defRPr sz="1100"/>
            </a:lvl5pPr>
            <a:lvl6pPr marL="2839407" indent="0">
              <a:buNone/>
              <a:defRPr sz="1100"/>
            </a:lvl6pPr>
            <a:lvl7pPr marL="3407288" indent="0">
              <a:buNone/>
              <a:defRPr sz="1100"/>
            </a:lvl7pPr>
            <a:lvl8pPr marL="3975169" indent="0">
              <a:buNone/>
              <a:defRPr sz="1100"/>
            </a:lvl8pPr>
            <a:lvl9pPr marL="4543051"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B412F6C-AAA2-8146-B959-B0C849A91D74}" type="datetimeFigureOut">
              <a:rPr lang="en-US"/>
              <a:pPr/>
              <a:t>11/30/2016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8516435-2539-DA41-8DEA-CE82D654F8E1}" type="slidenum">
              <a:rPr lang="en-US"/>
              <a:pPr/>
              <a:t>‹#›</a:t>
            </a:fld>
            <a:endParaRPr lang="en-US"/>
          </a:p>
        </p:txBody>
      </p:sp>
    </p:spTree>
    <p:extLst>
      <p:ext uri="{BB962C8B-B14F-4D97-AF65-F5344CB8AC3E}">
        <p14:creationId xmlns:p14="http://schemas.microsoft.com/office/powerpoint/2010/main" val="1961913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5455" y="5259547"/>
            <a:ext cx="6567488" cy="620920"/>
          </a:xfrm>
          <a:prstGeom prst="rect">
            <a:avLst/>
          </a:prstGeom>
        </p:spPr>
        <p:txBody>
          <a:bodyPr lIns="113576" tIns="56787" rIns="113576" bIns="56787"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145455" y="671359"/>
            <a:ext cx="6567488" cy="4508183"/>
          </a:xfrm>
        </p:spPr>
        <p:txBody>
          <a:bodyPr rtlCol="0">
            <a:normAutofit/>
          </a:bodyPr>
          <a:lstStyle>
            <a:lvl1pPr marL="0" indent="0">
              <a:buNone/>
              <a:defRPr sz="3900"/>
            </a:lvl1pPr>
            <a:lvl2pPr marL="567882" indent="0">
              <a:buNone/>
              <a:defRPr sz="3400"/>
            </a:lvl2pPr>
            <a:lvl3pPr marL="1135762" indent="0">
              <a:buNone/>
              <a:defRPr sz="3000"/>
            </a:lvl3pPr>
            <a:lvl4pPr marL="1703644" indent="0">
              <a:buNone/>
              <a:defRPr sz="2500"/>
            </a:lvl4pPr>
            <a:lvl5pPr marL="2271526" indent="0">
              <a:buNone/>
              <a:defRPr sz="2500"/>
            </a:lvl5pPr>
            <a:lvl6pPr marL="2839407" indent="0">
              <a:buNone/>
              <a:defRPr sz="2500"/>
            </a:lvl6pPr>
            <a:lvl7pPr marL="3407288" indent="0">
              <a:buNone/>
              <a:defRPr sz="2500"/>
            </a:lvl7pPr>
            <a:lvl8pPr marL="3975169" indent="0">
              <a:buNone/>
              <a:defRPr sz="2500"/>
            </a:lvl8pPr>
            <a:lvl9pPr marL="4543051" indent="0">
              <a:buNone/>
              <a:defRPr sz="2500"/>
            </a:lvl9pPr>
          </a:lstStyle>
          <a:p>
            <a:pPr lvl="0"/>
            <a:endParaRPr lang="en-US" noProof="0"/>
          </a:p>
        </p:txBody>
      </p:sp>
      <p:sp>
        <p:nvSpPr>
          <p:cNvPr id="4" name="Text Placeholder 3"/>
          <p:cNvSpPr>
            <a:spLocks noGrp="1"/>
          </p:cNvSpPr>
          <p:nvPr>
            <p:ph type="body" sz="half" idx="2"/>
          </p:nvPr>
        </p:nvSpPr>
        <p:spPr>
          <a:xfrm>
            <a:off x="2145455" y="5880465"/>
            <a:ext cx="6567488" cy="881809"/>
          </a:xfrm>
        </p:spPr>
        <p:txBody>
          <a:bodyPr/>
          <a:lstStyle>
            <a:lvl1pPr marL="0" indent="0">
              <a:buNone/>
              <a:defRPr sz="1800"/>
            </a:lvl1pPr>
            <a:lvl2pPr marL="567882" indent="0">
              <a:buNone/>
              <a:defRPr sz="1500"/>
            </a:lvl2pPr>
            <a:lvl3pPr marL="1135762" indent="0">
              <a:buNone/>
              <a:defRPr sz="1300"/>
            </a:lvl3pPr>
            <a:lvl4pPr marL="1703644" indent="0">
              <a:buNone/>
              <a:defRPr sz="1100"/>
            </a:lvl4pPr>
            <a:lvl5pPr marL="2271526" indent="0">
              <a:buNone/>
              <a:defRPr sz="1100"/>
            </a:lvl5pPr>
            <a:lvl6pPr marL="2839407" indent="0">
              <a:buNone/>
              <a:defRPr sz="1100"/>
            </a:lvl6pPr>
            <a:lvl7pPr marL="3407288" indent="0">
              <a:buNone/>
              <a:defRPr sz="1100"/>
            </a:lvl7pPr>
            <a:lvl8pPr marL="3975169" indent="0">
              <a:buNone/>
              <a:defRPr sz="1100"/>
            </a:lvl8pPr>
            <a:lvl9pPr marL="4543051"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EF8A725B-5F6B-A347-A9EC-CFF9E79509ED}" type="datetimeFigureOut">
              <a:rPr lang="en-US"/>
              <a:pPr/>
              <a:t>11/30/2016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4DF1755-39B8-D747-A09A-0BA1119A1B8C}" type="slidenum">
              <a:rPr lang="en-US"/>
              <a:pPr/>
              <a:t>‹#›</a:t>
            </a:fld>
            <a:endParaRPr lang="en-US"/>
          </a:p>
        </p:txBody>
      </p:sp>
    </p:spTree>
    <p:extLst>
      <p:ext uri="{BB962C8B-B14F-4D97-AF65-F5344CB8AC3E}">
        <p14:creationId xmlns:p14="http://schemas.microsoft.com/office/powerpoint/2010/main" val="364083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547291" y="1753182"/>
            <a:ext cx="9851232" cy="495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3576" tIns="56787" rIns="113576" bIns="5678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a:t>
            </a:r>
            <a:r>
              <a:rPr lang="en-US" dirty="0" smtClean="0"/>
              <a:t>level</a:t>
            </a:r>
          </a:p>
          <a:p>
            <a:pPr lvl="3"/>
            <a:r>
              <a:rPr lang="en-US" dirty="0" smtClean="0"/>
              <a:t>Fourth level</a:t>
            </a:r>
          </a:p>
          <a:p>
            <a:pPr lvl="4"/>
            <a:r>
              <a:rPr lang="en-US" dirty="0" smtClean="0"/>
              <a:t>Fifth </a:t>
            </a:r>
            <a:r>
              <a:rPr lang="en-US" dirty="0"/>
              <a:t>level</a:t>
            </a:r>
          </a:p>
        </p:txBody>
      </p:sp>
      <p:sp>
        <p:nvSpPr>
          <p:cNvPr id="4" name="Date Placeholder 3"/>
          <p:cNvSpPr>
            <a:spLocks noGrp="1"/>
          </p:cNvSpPr>
          <p:nvPr>
            <p:ph type="dt" sz="half" idx="2"/>
          </p:nvPr>
        </p:nvSpPr>
        <p:spPr>
          <a:xfrm>
            <a:off x="547290" y="6964725"/>
            <a:ext cx="2554023" cy="398640"/>
          </a:xfrm>
          <a:prstGeom prst="rect">
            <a:avLst/>
          </a:prstGeom>
        </p:spPr>
        <p:txBody>
          <a:bodyPr vert="horz" wrap="square" lIns="113576" tIns="56787" rIns="113576" bIns="56787" numCol="1" anchor="ctr" anchorCtr="0" compatLnSpc="1">
            <a:prstTxWarp prst="textNoShape">
              <a:avLst/>
            </a:prstTxWarp>
          </a:bodyPr>
          <a:lstStyle>
            <a:lvl1pPr eaLnBrk="1" hangingPunct="1">
              <a:defRPr sz="1500">
                <a:solidFill>
                  <a:srgbClr val="898989"/>
                </a:solidFill>
              </a:defRPr>
            </a:lvl1pPr>
          </a:lstStyle>
          <a:p>
            <a:fld id="{FD7AA7AB-095D-4349-8747-5657EBFC0ED8}" type="datetimeFigureOut">
              <a:rPr lang="en-US"/>
              <a:pPr/>
              <a:t>11/30/2016</a:t>
            </a:fld>
            <a:endParaRPr lang="en-US"/>
          </a:p>
        </p:txBody>
      </p:sp>
      <p:sp>
        <p:nvSpPr>
          <p:cNvPr id="5" name="Footer Placeholder 4"/>
          <p:cNvSpPr>
            <a:spLocks noGrp="1"/>
          </p:cNvSpPr>
          <p:nvPr>
            <p:ph type="ftr" sz="quarter" idx="3"/>
          </p:nvPr>
        </p:nvSpPr>
        <p:spPr>
          <a:xfrm>
            <a:off x="3739820" y="6964725"/>
            <a:ext cx="3466175" cy="398640"/>
          </a:xfrm>
          <a:prstGeom prst="rect">
            <a:avLst/>
          </a:prstGeom>
        </p:spPr>
        <p:txBody>
          <a:bodyPr vert="horz" lIns="113576" tIns="56787" rIns="113576" bIns="56787" rtlCol="0" anchor="ctr"/>
          <a:lstStyle>
            <a:lvl1pPr algn="ctr" eaLnBrk="1" fontAlgn="auto" hangingPunct="1">
              <a:spcBef>
                <a:spcPts val="0"/>
              </a:spcBef>
              <a:spcAft>
                <a:spcPts val="0"/>
              </a:spcAft>
              <a:defRPr sz="15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7844500" y="6964725"/>
            <a:ext cx="2554023" cy="398640"/>
          </a:xfrm>
          <a:prstGeom prst="rect">
            <a:avLst/>
          </a:prstGeom>
        </p:spPr>
        <p:txBody>
          <a:bodyPr vert="horz" wrap="square" lIns="113576" tIns="56787" rIns="113576" bIns="56787" numCol="1" anchor="ctr" anchorCtr="0" compatLnSpc="1">
            <a:prstTxWarp prst="textNoShape">
              <a:avLst/>
            </a:prstTxWarp>
          </a:bodyPr>
          <a:lstStyle>
            <a:lvl1pPr algn="r" eaLnBrk="1" hangingPunct="1">
              <a:defRPr sz="1500">
                <a:solidFill>
                  <a:srgbClr val="898989"/>
                </a:solidFill>
              </a:defRPr>
            </a:lvl1pPr>
          </a:lstStyle>
          <a:p>
            <a:fld id="{E3796BC5-AC5B-4E49-922E-4A80385BB56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5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5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5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5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5400">
          <a:solidFill>
            <a:schemeClr val="tx1"/>
          </a:solidFill>
          <a:latin typeface="Calibri" pitchFamily="34" charset="0"/>
          <a:ea typeface="MS PGothic" pitchFamily="34" charset="-128"/>
          <a:cs typeface="MS PGothic" charset="0"/>
        </a:defRPr>
      </a:lvl5pPr>
      <a:lvl6pPr marL="567882" algn="ctr" rtl="0" fontAlgn="base">
        <a:spcBef>
          <a:spcPct val="0"/>
        </a:spcBef>
        <a:spcAft>
          <a:spcPct val="0"/>
        </a:spcAft>
        <a:defRPr sz="5400">
          <a:solidFill>
            <a:schemeClr val="tx1"/>
          </a:solidFill>
          <a:latin typeface="Calibri" pitchFamily="34" charset="0"/>
          <a:ea typeface="MS PGothic" pitchFamily="34" charset="-128"/>
        </a:defRPr>
      </a:lvl6pPr>
      <a:lvl7pPr marL="1135762" algn="ctr" rtl="0" fontAlgn="base">
        <a:spcBef>
          <a:spcPct val="0"/>
        </a:spcBef>
        <a:spcAft>
          <a:spcPct val="0"/>
        </a:spcAft>
        <a:defRPr sz="5400">
          <a:solidFill>
            <a:schemeClr val="tx1"/>
          </a:solidFill>
          <a:latin typeface="Calibri" pitchFamily="34" charset="0"/>
          <a:ea typeface="MS PGothic" pitchFamily="34" charset="-128"/>
        </a:defRPr>
      </a:lvl7pPr>
      <a:lvl8pPr marL="1703644" algn="ctr" rtl="0" fontAlgn="base">
        <a:spcBef>
          <a:spcPct val="0"/>
        </a:spcBef>
        <a:spcAft>
          <a:spcPct val="0"/>
        </a:spcAft>
        <a:defRPr sz="5400">
          <a:solidFill>
            <a:schemeClr val="tx1"/>
          </a:solidFill>
          <a:latin typeface="Calibri" pitchFamily="34" charset="0"/>
          <a:ea typeface="MS PGothic" pitchFamily="34" charset="-128"/>
        </a:defRPr>
      </a:lvl8pPr>
      <a:lvl9pPr marL="2271526" algn="ctr" rtl="0" fontAlgn="base">
        <a:spcBef>
          <a:spcPct val="0"/>
        </a:spcBef>
        <a:spcAft>
          <a:spcPct val="0"/>
        </a:spcAft>
        <a:defRPr sz="5400">
          <a:solidFill>
            <a:schemeClr val="tx1"/>
          </a:solidFill>
          <a:latin typeface="Calibri" pitchFamily="34" charset="0"/>
          <a:ea typeface="MS PGothic" pitchFamily="34" charset="-128"/>
        </a:defRPr>
      </a:lvl9pPr>
    </p:titleStyle>
    <p:bodyStyle>
      <a:lvl1pPr marL="425911" indent="-425911" algn="l" rtl="0" eaLnBrk="0" fontAlgn="base" hangingPunct="0">
        <a:spcBef>
          <a:spcPct val="20000"/>
        </a:spcBef>
        <a:spcAft>
          <a:spcPct val="0"/>
        </a:spcAft>
        <a:buFont typeface="Arial" charset="0"/>
        <a:buChar char="•"/>
        <a:defRPr sz="3900" kern="1200">
          <a:solidFill>
            <a:schemeClr val="tx1"/>
          </a:solidFill>
          <a:latin typeface="+mn-lt"/>
          <a:ea typeface="MS PGothic" pitchFamily="34" charset="-128"/>
          <a:cs typeface="MS PGothic" charset="0"/>
        </a:defRPr>
      </a:lvl1pPr>
      <a:lvl2pPr marL="922807" indent="-354926" algn="l" rtl="0" eaLnBrk="0" fontAlgn="base" hangingPunct="0">
        <a:spcBef>
          <a:spcPct val="20000"/>
        </a:spcBef>
        <a:spcAft>
          <a:spcPct val="0"/>
        </a:spcAft>
        <a:buFont typeface="Arial" charset="0"/>
        <a:buChar char="–"/>
        <a:defRPr sz="3400" kern="1200">
          <a:solidFill>
            <a:schemeClr val="tx1"/>
          </a:solidFill>
          <a:latin typeface="+mn-lt"/>
          <a:ea typeface="MS PGothic" pitchFamily="34" charset="-128"/>
          <a:cs typeface="MS PGothic" charset="0"/>
        </a:defRPr>
      </a:lvl2pPr>
      <a:lvl3pPr marL="1419704" indent="-283940" algn="l" rtl="0" eaLnBrk="0" fontAlgn="base" hangingPunct="0">
        <a:spcBef>
          <a:spcPct val="20000"/>
        </a:spcBef>
        <a:spcAft>
          <a:spcPct val="0"/>
        </a:spcAft>
        <a:buFont typeface="Arial" charset="0"/>
        <a:buChar char="•"/>
        <a:defRPr sz="3000" kern="1200">
          <a:solidFill>
            <a:schemeClr val="tx1"/>
          </a:solidFill>
          <a:latin typeface="+mn-lt"/>
          <a:ea typeface="MS PGothic" pitchFamily="34" charset="-128"/>
          <a:cs typeface="MS PGothic" charset="0"/>
        </a:defRPr>
      </a:lvl3pPr>
      <a:lvl4pPr marL="1987586" indent="-283940" algn="l"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S PGothic" charset="0"/>
        </a:defRPr>
      </a:lvl4pPr>
      <a:lvl5pPr marL="2555466" indent="-283940" algn="l"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S PGothic" charset="0"/>
        </a:defRPr>
      </a:lvl5pPr>
      <a:lvl6pPr marL="3123348" indent="-283940" algn="l" defTabSz="1135762"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91229" indent="-283940" algn="l" defTabSz="1135762"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59109" indent="-283940" algn="l" defTabSz="1135762"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26991" indent="-283940" algn="l" defTabSz="1135762"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5762" rtl="0" eaLnBrk="1" latinLnBrk="0" hangingPunct="1">
        <a:defRPr sz="2300" kern="1200">
          <a:solidFill>
            <a:schemeClr val="tx1"/>
          </a:solidFill>
          <a:latin typeface="+mn-lt"/>
          <a:ea typeface="+mn-ea"/>
          <a:cs typeface="+mn-cs"/>
        </a:defRPr>
      </a:lvl1pPr>
      <a:lvl2pPr marL="567882" algn="l" defTabSz="1135762" rtl="0" eaLnBrk="1" latinLnBrk="0" hangingPunct="1">
        <a:defRPr sz="2300" kern="1200">
          <a:solidFill>
            <a:schemeClr val="tx1"/>
          </a:solidFill>
          <a:latin typeface="+mn-lt"/>
          <a:ea typeface="+mn-ea"/>
          <a:cs typeface="+mn-cs"/>
        </a:defRPr>
      </a:lvl2pPr>
      <a:lvl3pPr marL="1135762" algn="l" defTabSz="1135762" rtl="0" eaLnBrk="1" latinLnBrk="0" hangingPunct="1">
        <a:defRPr sz="2300" kern="1200">
          <a:solidFill>
            <a:schemeClr val="tx1"/>
          </a:solidFill>
          <a:latin typeface="+mn-lt"/>
          <a:ea typeface="+mn-ea"/>
          <a:cs typeface="+mn-cs"/>
        </a:defRPr>
      </a:lvl3pPr>
      <a:lvl4pPr marL="1703644" algn="l" defTabSz="1135762" rtl="0" eaLnBrk="1" latinLnBrk="0" hangingPunct="1">
        <a:defRPr sz="2300" kern="1200">
          <a:solidFill>
            <a:schemeClr val="tx1"/>
          </a:solidFill>
          <a:latin typeface="+mn-lt"/>
          <a:ea typeface="+mn-ea"/>
          <a:cs typeface="+mn-cs"/>
        </a:defRPr>
      </a:lvl4pPr>
      <a:lvl5pPr marL="2271526" algn="l" defTabSz="1135762" rtl="0" eaLnBrk="1" latinLnBrk="0" hangingPunct="1">
        <a:defRPr sz="2300" kern="1200">
          <a:solidFill>
            <a:schemeClr val="tx1"/>
          </a:solidFill>
          <a:latin typeface="+mn-lt"/>
          <a:ea typeface="+mn-ea"/>
          <a:cs typeface="+mn-cs"/>
        </a:defRPr>
      </a:lvl5pPr>
      <a:lvl6pPr marL="2839407" algn="l" defTabSz="1135762" rtl="0" eaLnBrk="1" latinLnBrk="0" hangingPunct="1">
        <a:defRPr sz="2300" kern="1200">
          <a:solidFill>
            <a:schemeClr val="tx1"/>
          </a:solidFill>
          <a:latin typeface="+mn-lt"/>
          <a:ea typeface="+mn-ea"/>
          <a:cs typeface="+mn-cs"/>
        </a:defRPr>
      </a:lvl6pPr>
      <a:lvl7pPr marL="3407288" algn="l" defTabSz="1135762" rtl="0" eaLnBrk="1" latinLnBrk="0" hangingPunct="1">
        <a:defRPr sz="2300" kern="1200">
          <a:solidFill>
            <a:schemeClr val="tx1"/>
          </a:solidFill>
          <a:latin typeface="+mn-lt"/>
          <a:ea typeface="+mn-ea"/>
          <a:cs typeface="+mn-cs"/>
        </a:defRPr>
      </a:lvl7pPr>
      <a:lvl8pPr marL="3975169" algn="l" defTabSz="1135762" rtl="0" eaLnBrk="1" latinLnBrk="0" hangingPunct="1">
        <a:defRPr sz="2300" kern="1200">
          <a:solidFill>
            <a:schemeClr val="tx1"/>
          </a:solidFill>
          <a:latin typeface="+mn-lt"/>
          <a:ea typeface="+mn-ea"/>
          <a:cs typeface="+mn-cs"/>
        </a:defRPr>
      </a:lvl8pPr>
      <a:lvl9pPr marL="4543051" algn="l" defTabSz="1135762"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notesSlide" Target="../notesSlides/notesSlide10.xml"/><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24.pn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jpeg"/><Relationship Id="rId3" Type="http://schemas.openxmlformats.org/officeDocument/2006/relationships/image" Target="../media/image13.emf"/><Relationship Id="rId7" Type="http://schemas.openxmlformats.org/officeDocument/2006/relationships/image" Target="../media/image17.emf"/><Relationship Id="rId12"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jpeg"/><Relationship Id="rId5" Type="http://schemas.openxmlformats.org/officeDocument/2006/relationships/image" Target="../media/image15.emf"/><Relationship Id="rId10" Type="http://schemas.openxmlformats.org/officeDocument/2006/relationships/image" Target="../media/image20.jpeg"/><Relationship Id="rId4" Type="http://schemas.openxmlformats.org/officeDocument/2006/relationships/image" Target="../media/image14.emf"/><Relationship Id="rId9" Type="http://schemas.openxmlformats.org/officeDocument/2006/relationships/image" Target="../media/image19.jpe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24.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24.png"/><Relationship Id="rId4" Type="http://schemas.openxmlformats.org/officeDocument/2006/relationships/image" Target="../media/image46.jpe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2476873"/>
            <a:ext cx="10947625" cy="503676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113576" tIns="56787" rIns="113576" bIns="56787" rtlCol="0" anchor="ctr"/>
          <a:lstStyle/>
          <a:p>
            <a:pPr algn="ctr"/>
            <a:endParaRPr lang="en-US" dirty="0"/>
          </a:p>
        </p:txBody>
      </p:sp>
      <p:sp>
        <p:nvSpPr>
          <p:cNvPr id="2050" name="Title 1"/>
          <p:cNvSpPr>
            <a:spLocks noGrp="1"/>
          </p:cNvSpPr>
          <p:nvPr>
            <p:ph type="ctrTitle"/>
          </p:nvPr>
        </p:nvSpPr>
        <p:spPr>
          <a:xfrm>
            <a:off x="3186890" y="2997107"/>
            <a:ext cx="7758923" cy="1611257"/>
          </a:xfrm>
        </p:spPr>
        <p:txBody>
          <a:bodyPr/>
          <a:lstStyle/>
          <a:p>
            <a:pPr algn="l" eaLnBrk="1" hangingPunct="1">
              <a:lnSpc>
                <a:spcPct val="80000"/>
              </a:lnSpc>
              <a:defRPr/>
            </a:pPr>
            <a:r>
              <a:rPr lang="en-US" sz="4800" b="1" dirty="0" smtClean="0">
                <a:solidFill>
                  <a:schemeClr val="bg1"/>
                </a:solidFill>
                <a:latin typeface="Arial"/>
                <a:cs typeface="Arial"/>
              </a:rPr>
              <a:t>GERAKAN </a:t>
            </a:r>
            <a:r>
              <a:rPr lang="en-US" sz="4800" b="1" dirty="0">
                <a:solidFill>
                  <a:schemeClr val="bg1"/>
                </a:solidFill>
                <a:latin typeface="Arial"/>
                <a:cs typeface="Arial"/>
              </a:rPr>
              <a:t>MASYARAKAT </a:t>
            </a:r>
            <a:r>
              <a:rPr lang="en-US" sz="4800" b="1" dirty="0" smtClean="0">
                <a:solidFill>
                  <a:schemeClr val="bg1"/>
                </a:solidFill>
                <a:latin typeface="Arial"/>
                <a:cs typeface="Arial"/>
              </a:rPr>
              <a:t>HIDUP </a:t>
            </a:r>
            <a:r>
              <a:rPr lang="en-US" sz="4800" b="1" dirty="0">
                <a:solidFill>
                  <a:schemeClr val="bg1"/>
                </a:solidFill>
                <a:latin typeface="Arial"/>
                <a:cs typeface="Arial"/>
              </a:rPr>
              <a:t>SEHAT</a:t>
            </a:r>
          </a:p>
        </p:txBody>
      </p:sp>
      <p:sp>
        <p:nvSpPr>
          <p:cNvPr id="6" name="TextBox 5"/>
          <p:cNvSpPr txBox="1"/>
          <p:nvPr/>
        </p:nvSpPr>
        <p:spPr>
          <a:xfrm>
            <a:off x="1" y="1502712"/>
            <a:ext cx="3336937" cy="391682"/>
          </a:xfrm>
          <a:prstGeom prst="rect">
            <a:avLst/>
          </a:prstGeom>
          <a:solidFill>
            <a:schemeClr val="bg1"/>
          </a:solidFill>
        </p:spPr>
        <p:txBody>
          <a:bodyPr wrap="square" lIns="113576" tIns="56787" rIns="113576" bIns="56787" rtlCol="0">
            <a:spAutoFit/>
          </a:bodyPr>
          <a:lstStyle/>
          <a:p>
            <a:endParaRPr lang="en-US" dirty="0"/>
          </a:p>
        </p:txBody>
      </p:sp>
      <p:sp>
        <p:nvSpPr>
          <p:cNvPr id="2" name="TextBox 1"/>
          <p:cNvSpPr txBox="1"/>
          <p:nvPr/>
        </p:nvSpPr>
        <p:spPr>
          <a:xfrm>
            <a:off x="364861" y="150274"/>
            <a:ext cx="2189163" cy="391682"/>
          </a:xfrm>
          <a:prstGeom prst="rect">
            <a:avLst/>
          </a:prstGeom>
          <a:solidFill>
            <a:schemeClr val="bg1"/>
          </a:solidFill>
        </p:spPr>
        <p:txBody>
          <a:bodyPr wrap="square" lIns="113576" tIns="56787" rIns="113576" bIns="56787" rtlCol="0">
            <a:spAutoFit/>
          </a:bodyPr>
          <a:lstStyle/>
          <a:p>
            <a:endParaRPr lang="en-US" dirty="0"/>
          </a:p>
        </p:txBody>
      </p:sp>
      <p:pic>
        <p:nvPicPr>
          <p:cNvPr id="12" name="Picture 11" descr="Image result for periksa kesehata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16046" y="4971266"/>
            <a:ext cx="2910284" cy="2428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gambar jalan kaki ke sekolah"/>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3864" y="4937315"/>
            <a:ext cx="2807340" cy="24628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mage result for gambar lalapan"/>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26757"/>
          <a:stretch/>
        </p:blipFill>
        <p:spPr bwMode="auto">
          <a:xfrm>
            <a:off x="4115584" y="4902023"/>
            <a:ext cx="2833686" cy="24981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6" cstate="print"/>
          <a:srcRect l="561" r="54390" b="65105"/>
          <a:stretch/>
        </p:blipFill>
        <p:spPr>
          <a:xfrm>
            <a:off x="7570855" y="423022"/>
            <a:ext cx="3392750" cy="1530525"/>
          </a:xfrm>
          <a:prstGeom prst="rect">
            <a:avLst/>
          </a:prstGeom>
        </p:spPr>
      </p:pic>
      <p:sp>
        <p:nvSpPr>
          <p:cNvPr id="7" name="Rectangle 6"/>
          <p:cNvSpPr/>
          <p:nvPr/>
        </p:nvSpPr>
        <p:spPr>
          <a:xfrm>
            <a:off x="7525261" y="281738"/>
            <a:ext cx="3420552" cy="2081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576" tIns="56787" rIns="113576" bIns="56787" rtlCol="0" anchor="ctr"/>
          <a:lstStyle/>
          <a:p>
            <a:pPr algn="ctr"/>
            <a:endParaRPr lang="id-ID"/>
          </a:p>
        </p:txBody>
      </p:sp>
      <p:pic>
        <p:nvPicPr>
          <p:cNvPr id="16" name="Picture 15"/>
          <p:cNvPicPr>
            <a:picLocks noChangeAspect="1"/>
          </p:cNvPicPr>
          <p:nvPr/>
        </p:nvPicPr>
        <p:blipFill rotWithShape="1">
          <a:blip r:embed="rId7" cstate="print"/>
          <a:srcRect l="561" r="54390" b="65105"/>
          <a:stretch/>
        </p:blipFill>
        <p:spPr>
          <a:xfrm>
            <a:off x="615122" y="2899563"/>
            <a:ext cx="2441409" cy="1333560"/>
          </a:xfrm>
          <a:prstGeom prst="rect">
            <a:avLst/>
          </a:prstGeom>
        </p:spPr>
      </p:pic>
      <p:sp>
        <p:nvSpPr>
          <p:cNvPr id="17" name="Rectangle 16"/>
          <p:cNvSpPr/>
          <p:nvPr/>
        </p:nvSpPr>
        <p:spPr>
          <a:xfrm>
            <a:off x="615122" y="327795"/>
            <a:ext cx="2000264" cy="121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p:nvSpPr>
        <p:spPr>
          <a:xfrm>
            <a:off x="3744714" y="0"/>
            <a:ext cx="3312368" cy="2363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61" y="329370"/>
            <a:ext cx="3966728" cy="203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11"/>
                                        </p:tgtEl>
                                      </p:cBhvr>
                                    </p:animEffect>
                                    <p:set>
                                      <p:cBhvr>
                                        <p:cTn id="7" dur="1" fill="hold">
                                          <p:stCondLst>
                                            <p:cond delay="29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3000"/>
                                        <p:tgtEl>
                                          <p:spTgt spid="13"/>
                                        </p:tgtEl>
                                      </p:cBhvr>
                                    </p:animEffect>
                                    <p:set>
                                      <p:cBhvr>
                                        <p:cTn id="10" dur="1" fill="hold">
                                          <p:stCondLst>
                                            <p:cond delay="29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4000"/>
                                        <p:tgtEl>
                                          <p:spTgt spid="14"/>
                                        </p:tgtEl>
                                      </p:cBhvr>
                                    </p:animEffect>
                                    <p:set>
                                      <p:cBhvr>
                                        <p:cTn id="13" dur="1" fill="hold">
                                          <p:stCondLst>
                                            <p:cond delay="39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4000"/>
                                        <p:tgtEl>
                                          <p:spTgt spid="12"/>
                                        </p:tgtEl>
                                      </p:cBhvr>
                                    </p:animEffect>
                                    <p:set>
                                      <p:cBhvr>
                                        <p:cTn id="16" dur="1" fill="hold">
                                          <p:stCondLst>
                                            <p:cond delay="3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249523" y="131471"/>
            <a:ext cx="6932348" cy="901637"/>
          </a:xfrm>
        </p:spPr>
        <p:txBody>
          <a:bodyPr/>
          <a:lstStyle/>
          <a:p>
            <a:pPr algn="l" eaLnBrk="1" hangingPunct="1"/>
            <a:r>
              <a:rPr lang="id-ID" sz="3400" b="1" dirty="0">
                <a:solidFill>
                  <a:srgbClr val="800000"/>
                </a:solidFill>
                <a:latin typeface="Arial" charset="0"/>
                <a:ea typeface="MS PGothic" charset="0"/>
                <a:cs typeface="Arial" charset="0"/>
              </a:rPr>
              <a:t>MELAKUKAN AKTIVITAS FISIK</a:t>
            </a:r>
          </a:p>
        </p:txBody>
      </p:sp>
      <p:sp>
        <p:nvSpPr>
          <p:cNvPr id="18437" name="AutoShape 25" descr="data:image/jpeg;base64,/9j/4AAQSkZJRgABAQAAAQABAAD/2wCEAAkGBxMTEhUTExMVFhUXGB0aGBgYGBoXGhoZGBoYGBYaHRgYHiggGBslHRgYITEiJSkrLi4uGB8zODMtNygtLisBCgoKDg0OGxAQGy0lICUtLS0tLS0tLS0wLS0yLS0tLS0tLS0tLS0rLS0vLS0tLS0tLS0tLS0tLS0tLS0tLS0tLf/AABEIAJ8BPgMBIgACEQEDEQH/xAAbAAABBQEBAAAAAAAAAAAAAAAFAQIDBAYAB//EAEEQAAECAwUECQAHCAICAwAAAAECEQADIQQFEjFBIlFhcQYTMoGRobHB8AcUI0LR4fFSYnKCkqKywhUzJFMWQ2P/xAAaAQADAQEBAQAAAAAAAAAAAAAAAQIDBAUG/8QALhEAAgICAgEDAgMJAQAAAAAAAAECEQMSITEEE0FRImFxgZEUFSMyQqGxwfAF/9oADAMBAAIRAxEAPwD1yXLidKYVCYkCYkBAmFww4CHNDAY0K0LCtAA1o4CHNHQwGtHND2hGgAa0c0OaOaABrQjQ9o5oAGNHNDmjoAGNHND2hGgAa0CekF8JkJbEAtWRJAA4udc2/KDDR5Z09vATbQpCOygseK2AV4MB3GMPI20qLq/f4NMUNpEN4WnGKKf94F8XfqIzFhtJUtSAM1FzwzI7zSNX0VuRc4kAMmhJOlc/B+bRLfFxyrNNWiW52Qpzm6iungI8GUXiUuLXSf3Opx5q+QNOoxLO/rpEc8liTpDbxog93qIS0Lo+8Rkl0yCC0TCGIAbz4+UW70tY6kr/AHX8jECC7DSvo3vFezXdNtUoyJScSzQBwKCpqaCgjSMdml9xNEtzTxLRiCmOZPnlvyjcdHumM+0T5MkSUlKnC1OykhKFKKsyDUAfzR51abunScMuYhSTUsQRk1eOfnD7JaVIUFoJSpJcEUIIj0/Fho3K/cXpWj3kiGkQO6MXuLVZ0zaBXZWBkFDNuBBB74KkR6iZytVwQlMNKYmaOBhiKxRDTLi8GhWG6CwoGmUd0Rrs53QTJG6GloNg1A6rITpEEy71cIPFIiAiHuxaozc+7s9oQLtd1AHtCNgsp3DwgfORLeKU2S4oiuHpS7In0OQWMv5hpzEa1BBAILg5ER5eiRBO672mSDQunVJy7tx4x5GHy2uJndPD7o37QsULrvaXPGyWVqk5/mOIgg0ehFqStHO1XYkdCtCxQhI5oWOgARo5oWOgARo6FjoAEhIdHQANjmhzQkACNCNDo6ACNYLFs2pz0jxKfLUietC+0lZCn3g1Pfn3x7hHmv0hXL1c9NoQNiZRfBe/g49I5vKvW0dHjNbUbjo/KQmzy+rAYpBPE/efveMj0pV/5U3ghPewPuY0HQi0hVmCXqgkNwNR6xlOmdmUbVNwmoCSOShXzePP8/6/Fg18r/DLj9GWSZn7xQ6XFUnPhUH2imqZuD+kORNUkMXFR+ffEq3NUkHlnHmr6VQyGQknw5RpvorR9vMP/wCZ/wAkRnrMguTnk4OoLuOcaz6N5WG0TRoJbf3JJ9Y38SX8dL7oc19BubZY5c1OGYhKxuIfw3d0eKdMJCUWqaiUGSlWEDln5vHujR4R0nB+tTwQx61fmot5NHu5atGOC+Tf/RRIKbLMJ1mlu5KPx8o2rQF6FWTq7FJDVUnGf5yVDyIie19I7LLmGXMnpQtOYU4aj5s3nGseEjKbuTYSIhrQlntCJicSFpWk6pIUPEQ9osgY0I8PaEIgAjJMMVEpEMKYBESoiWIp2zpBZZalJmWiWkoDqBV2cs+NRSM30g+kaySUPJUJ6yaJSWAAzUS1K0G+DZIKs1K0RTtISmqlBIfMkAP3x5pe30pWhmlS0IODaJD4V4lYiA5cNhAfVy2kZK8L8tNrGKfPWRi2UiiRmaITTVnbvhPKkNY22em2a2b4t40mBaEPEM8qHZrHgKLR6NphFaykgpJBFQRQg73jUXJ0ryRP7lt/kB6j84wEu3F9oP6xekzUqy+d0dWKbh0YyipdnrstYUAQQQciKg98PjzS6r5m2c7NUapOR4jceXnG4ui+5VoGyWXqg5928co78eaM/wATCUGgnHR0dGxB0dCx0ACR0dHQAdCQsdAAkdCx0ACR0LCQAI0RWqzJmJKFgKSoMQYmjoTV9hdHkv1ibZLRMGLCEHAhKTiKn2sRJSH2QKNpBm/rQStExTBRQEqAqHDl3FG2oN310PRPnGcJqkFXaDBQ+6HFQxZI3xnr6sZlrwBZZKQl2FQkADxZ++Pn/Nwyxqn02ehLLCcU137gS1SkLNCHrFRViY7vnCLikj9nvb2MPABEcF0Y7FOTIIPaPryzjZ9CJTT5nFD+JR+EZeZZE0qWPL3jW9CEtMW5c9WGPBJr6iNvCafkQKk/oZr48Y6SyBNvVcsqCUqmJClEsAGTiPg8erXreyZRTLSQZqyGTuSHK1n90BKu9hrHlFptaJtvmzZZCgoJwnMYilL+Dkd0fQZprZL8f9EYU6bNte3SRx1chXVpCaKNFKDUCUqGyOJrTLWMDMu4zpheaCs6VUSdBnBS22YqUXUrBiYhqkuMy1K4q8BFq7LGJOIKlpQklW0VuUurCzntF8hmWMQszasTxpMyl33rPsyldXMMtu0kK3bxUK5kGDA+kW1kAdZLSdcUsOaatQiugGUTTLoTLCerSsJUSS4qoDhmDmnxoCIDTLplGYUspSytilAoHq+uEJcAnLTOLjniS8LNlYvpOlsROlHEGDyVJUCWOiiCOVWgNfH0upJWmzylBKk4UqUQFJUfvgB9DQPuyidNwSLMGwoGJ0kqTiUAGxkFWWumpoWjNW6YJMpcuXJUglTYlJBmrCkhw4rSgzOZFIleVbpIr9npW2X53Sm9p8pK5ImS5YY9YUgYzWjntJOJgAKsN0ZK8L9tUw/a2mcpiTRSgxKsRYAjUPwYNkI0tmKbLL6ucRMUo7KqnqkKATUviolyUts8zSl0gkSUiXgnBaKvhIW6gWdgxSWzJpu3Qo525UDxJIyxQggk4nO9s3cqc6/jEM1alFwkVAGVABT2EFbHd8yYkzESyUJNS1KNVzxIiLFMSlywAH3sNOVa5jKNbRnQPmFQ+4z5mtTXi+rtFGYoCoKu6CFptBWAFLKgC4DlgTmw0JihNmJdhSKSFZ65Jmt+cLKU9YzdvtRKmegHwxZum2EHCTQ5c90edR0mgmyAdHiouxEF0kxdlKeJ5fGCgByLcU0mDvyP5wRsswFig1G6hHvEMxAU4IEJZbvZTpJBhcoaNvdPSFQZM6v7wzHMa88+caaVMCgCkgg5ER53IWoUWl+IpB+7JxHYU28Go8I2x+W1xLkieFexqI6IpE3EMolj0U01aOZqjo6OjoYjoSFjoAEjoWK9ttaJSSuYrCka1OeVBCbrlgTx0ckuHGUdDA6Ojo6ABIwPSUETVAjkQ+0Go/GN/Hlv0g9I0ybQuV1KlLABdSglLEOCGcnyyjzP/SwyyRjqr5NcfuVFGjuG7oiTMD9oeMY+f0ztIU4TJA/hUT44q+ERf/NLQe3Ls6xqMCgfHH7R5v7vzv2X6l2jdoXpBCy3wqznEhIKlJKQ+Qcpqw1oKc4wFk6cygQJkiYj+BQWP7sJjRWa/ZMxHWSypRchIIZiAHJ0DuADXWIw+Lnx5U3Gik0+Ahbb/dztrnhaVzSE5S0h1S86MkkkZVrVxAbo6JcmcpE9YUh0qCwO2lZJCmHZObg5F90Drxtc5cv7BSZYfbLVUvFjO1U5gUrq5L0GyrdNmYgVJKghKSoAdlAwipqzNm0eooO237mznHWonol8X1JKgiSFgKDKYsCDkDuObkV4xm7ZMWZiUPntFdCMyUbQGjk1dnLM8U7qs5DgqHZfExLE0FQRlXxGUGBdOCWJxU4mMkqKiThUQHFKdknjClNRfAoxbXJBL6TqQvFM2tksmiRtA7QLVbOu8xDe179elJsa1ywCnrdWUtQFWTtJGy5Y5jlFFK0rmKSEpUUATEqJJYS2dge0VMlxx4QGRPxmeAMAUlnDhCEu5yq5LNzNK0uMF3XJDkzaX3fEvq1jqlTNgjrWT26KJKnwgOQ6RlURSvu+1KCAkKSRhwrUnbSFhw79pSsJYavU0Li+iSEWr/xlleLHjCiXTgSlRWippiVXVneHXTLmWlc9SqGQhSpeF2MxdHxnczkkuaVYRm4KL59i1JtFqbZpvVqxdWQB9oqWcioPgZjrifC2ZyFIy9pIwnq0HZYqKyEqqNEhTkcjGxt9tRJkJKsDAJwhLLCgwZsgDntAgkA5Zxkb9vqTNmmZLllBOY0LOzF89MqNG2C2Z5aJ7qvWYUKSqYkSgCcBGxsoLMBQLfLeWfiGn3iqYMUxSlLcMpSiSEuSRXiRWGMXpQF3D08HiafJAAJA4DfxjopJ2YW6KQmMTnERltU1eJJqg9BES5hVQkJaLJNXa17T7xD5E9i+6KtsNAd0RS5kcjibpm6sVpxJHKLxmRmrltDoAfKkGhMeM3EpFO97ctCkhJbXnWnd+MaC654UAoZEP+UZe/s0HmPOCvRqaMJG4/n7wmikapE5IYHXKCVkO4RmrbMYJO4n55QVTa9glJ0jCXZdcGtsc/TOLMy0gQAsFqaWFHX4YdabaMTcPx/COmPkOMKRi8VyDsq1oNHY7j8rExUBGKtU5nD8fCG2W/FyiyhiRwLkeOnfFR81/wBSE8HwbFdpSIjNuTuMC0XtKWlwQRwz8DURRtF+SkliVeH5xX7Vb4ZPpGjFuTx8IxnSa/zNxSwB1T0LVVhNSDucEUgoi8pSslg8MvWMx0gsqU4EywwY0xE60bEecZZs05RpHR42OCl9QZsnSGZORhDIw0ZDhxkOIyjvrs7/ANqhzUYF3PLCUYjmQx/lUo/7RPaJ4bKM1kk+WxZIxUnr0XrRf05mxgcQA8UrRf04061TcGHmA8UJs8DQQOn2qL9ST9zPVBYdIJ6TScvv2vV4zHTSxrnyhaworXLOGa9WlmstXIKKhyPCFnzzBLovawZqpSw6ZyCgg5ZFvGqf5oe8lyFI8rmvFcvF9VgX1hQyg2/doab40tzXNLcFQc8ax1bpEqDZhLRhZieXONTcM9X1dASKbWlScRevhAHpDYeqtEwMySo4e9jTxjR9D7DNMv8AYGJwslqKA7+7jCyySjbFGL2oJGVNmJZOIUYAJ31d2ZmfwECbBd04ziWIJ3gKJGzRtHxDTUAZtBi+5ipYwFayPvbVMWbsQ4DFnDZ90ZyXaklZXiViABAoEnIL7WdBvGrRy42520ayqPZu7fdiyBsSwo4WSubLQoYRRxipVy1Q4FKRfkz54s86XMXKc/8AUQtKgHASvI7OdK0bjGAvK0TJiJIwuEpCQlIDFquUj7xcudSTA8XZMKsIlqxbmb1YfpFehx2v+/MPV+xsRcipSceNHWYMEokoISGZwo7iVZCrwGkXPKEwqXM6xPZosY1qSlQq5yJ3F2dor3NcS5v3siRTaCSHJSouwfhv0i/IXJE+Shc77NJG2jZAdkqUpw6UYSoO+nOBzlF1d/kCSa6/uThAlqQZSTLVKK1ugpYgg4EnMqObvoTGp6O3zZZdlI2QtWIzUkYXK1EVJp2WpuBjN3jZ1jGrZ6ooAK0JICmCQkheSgXJcbjGZvmy7aiknMuzgGjvR3/OJUPU4spy05DPTQAplSwCDKclIolWIJUlYGhZRo1A3cDsFgQUJKjtLOCXLD41rJALHCQlIKhU8mMULVaCoIUokkuG1oEirt57ouXTePV2hE9cpSylTpSghwQDgASS7BWE8hHQoyjCkYOSlK2GLYvqSbMgIWOyKPMLMSvZYoDjUhxm4ijarpUsrUteFKA6lJBmON4KWCsv2teBgh0Ru4zBOnrJlqYkKUyXJLkFRoFKd2A78hBKVb1lK8NoInFQSEiXjQEkByVGjkNk+RrWOdzkp0uaNlFNWzNi5gpsKiEKTszFNhUtOaRhegLgnINXKKtqubDh2wkKS4Kzhc64QArZ3HVtMoPXVZrZMxIC+sxbSsSAUBqEAhWBPKkMtVixJSn68kiqsCcIQgmhAKFKDlshwjbeSfLI1T6QMnF0mKctcWkGBmIgkbo1aM0zS3LP04wblTN/Gu4E/pGTumccRHf7d2caGTNyiHEpMlvcujkQfY+sSdHLQxUORiC1qeWoU7J8ooXHaGmcx+EQ0UmbC9J/2fIj8PeL9zrMxCQNQ3tAS0reWocPQPBfoqvBZys5kkJ5an28YxlEvYMzbWBKIH3aeEVp1r2kF8x7j8YEWKc6ZqeJ/CIZlq+zlK+UD/6xnoUmGLXPdu8eI/KB02e/f7hH4wlotDMdyh5nD7xR6zIDRvIkf6RSgPYtiYakEggu/coe0IVlqkk8S8Qy/wB7IgeRr6xMJidA7w9SWxZqs+cMttqKUhJALuwyLEOSKaN5wUs1h2ccwkA5AUKuW7mYZelkliQuYQlJSlWE6gq2e0a1cDdGixtckbclOV1uScXiWiZNhtKtD3ke8aWzyglIAagA8ImBjRYl7kOb9jKG5LSf2RzI/CI19H5+RXL8T7JjX4tRFabLByLcD7GK0j8E7MyUzo9OUwM2WdwGLXkI0NwdEUFAWqbMC0qP/WUs4Yg7SSXhJ0op3j0iayXkUfjk/MjPvglHjhDT55APTi5upwzA22VAsGAqTLSBoAhk/wApOsZexzilYEel31KNqscwZrTVLs5Ka0YDeR3x5OJhKgAklT0AzfdGMfg6F8noNz9GLFaJS7ROlCatIJZRICWxAANm+F6vpByx9GrIpXZUvCAcKlKw1UpIOGgJdCvhgDddrn2OzLE5EtBmdkLWcTFLHYSk8MyIjsXS2elyJCFDCASCoUSVH/YxL5E4sLXj0esSlTFLBSyVKIC5gCUSiUEgJZuyaCucVB0Eu3EU9XtBAmH7Wd2FOAXxfumnCKEzpQlSZyZkspMyUuWCFYgMSlqJyr227oJ2rpHZlG1LTNDqs6USwQQSpImlqjesQqa6F+JPI6P2ECUyQ06sodZOZTJKwQl2BZzWLH/B2SYtSMCFGSySMczYxDEAztUF4rC9rN11jAtEoplS1gnGmisKEJHMjF4QPsvSNCZtpTKBnTZ08pRgYgBKEISVKegcw4wm+rE5JLkOSZFmNnC09T9XSkkEEhISHxFxU1CnfjFaV0XsSwJibPZyCkFKgjE6SA1To3rFGyy5iLtnJmBAkyULRQ4lTFAnFwSnESNSWMec3N05tkpIm48cpJrLNR1YoQn9kgVDboawPtA8iPULwu2zyQhJkyAg4iSrZShKElSlEMzP6xDZ+jllmpExFnsikqDpUACCDqDhq8C+nFrUbPNUpaCDKRhwpIARNViJd6k9VrkBxg/0dlzJFikpWkPLkjExDUD68PN4yapWaX7AyTcNjmKWJcmxLVLVhWAEqKTqDsljSJp9gkyEpCkWSUCpkuUoBUcgHQHMBfoxlKwWmcUkmZNZxrhDnXeswO+kKb19rssgpUNpIIIq0xYBbuT5Qa3PWx7UrNmLsri6uRiOrVfngeGJsyQTKAs4PaKKA1+9hCfNovTbchFFEjhhJ9BHmXRci03tMn6J6xY312EU/hV5REY2m/gcnVHoRsc0Bh1bDIAqA8MNIoKSysL2cKZ2x1alWwu0E51uQkEqWkABy5Ap4x4nYLAbVaZgQmpCl5UAxCn9wh4ob276FOepyTFC10WfGLoileA2gd49I9SjiTH2FW2PnKNLZZlIyNnWyg+T15axorNN45fPRoTRSYXWHDbwR4wDu2a0xPhBdEynwQCtisE0/wAQV41iKHZubDKxnDoc+A1iSzXiDilpoEUby9ogsc8IluM1NASwT8NomJ3v6gj1jHW3ZVhm77U06anex8Wf1isJ/wBi1diZh/ub/aK6FkWs0LFGenykXJMlusSDmrF41itQstLUFJz3HwYiHGYEjjUgc6+5gf1xQwcE5U3NEBmYi5P6ZaRSiLYu9YpZz7hBWx3eVlKQan4ak8QO+KdilsAogkvpk2+ukG7jUTNoDlTNg5GoqIajyJyLFu/7QkpUAgMmoy30rV4faEJUkAgEUNa1Bcd4IeIr2/7goFwQGLuDpryhEqo0U1yTfBfk2njFlM59YFITpEoXvh0KwiqZEK5sV+uhhWDkfIwUFljHuMQzMJzS3ERHh4wyYj5WHqhWV73vJVmRJmocoROPWD91aGb+1THe0S2RdlsNoUvZecQqWsh8IUMk7hU1gB05tvV2eXJ1mKMxX8KHQnzK/CM/dVlNtIlzVzAmUjZKSHAcBKaghqnjHFPFKU/pZ2QklDlDumV5zFWlRKydxrlpAE3nMOcwiNwOidnwsTNPEzKjybyiqehFmesyfydHrg9o2jjcIpPkzllUnxwZiVbUjNZMSqvJPE+UaZHQWy/+yd/Uk+QS58IrWnoAj/656wdyglXkMJg3j0wqRf6IS7LMRNK8XWIQVBJUE4mDmvtuh/RuaEWJSkjARMmzHfEdAk4tewD3xmby6N2mQhShhWkCpSWIDZlJ3Z0eNvYLqSq75Sw5SbM5JUUgAJoS2g+0PEqTGs2ru+Dnlda+4QvRZNyrAG0ZUuYrnPUZij4qMeN2dwgJWnaeu45s7UMel2e29bYGTiKFWBIOFiy5KikP4Ed8ebSZRmKCQ7kgeNIpR1bRV2kz1Y3XLtVnSidM6tJEpTIwvsSgnAxBAS5UW46Rpb1UmbImSpcxKStJQFEg4cQIJZxo8ZH63OSACUqAAAxJSqgG8h4aq8lfekoPLEj/ABVHnuEzsWpqOi1z/VbOmTjCyCpRUAzlSirJy1CBnpGfmXBPm3oLUrD1KHw7RxOEYBstk5JziL/mUay5ieIW/kR7xLKvmXkJ01PNIYeCq+ET/ETuh1GqNBfi1Is8wpGJWAhI1KiCE+cYz6NLqmSjPXNlqQpRCU4g2yA6iDxJH9MHBehOVolq/iCh/klo6XekwaS1/wAKkn0MRclFxrsrVNp2N6aTky7JOWwcjCKVdRA9HPdGN+jGxhRnTiHqEJ3aKX/pGxtF7E9uSQ2Wg84RF9yxTArwf0gWRqDjXYOFtM8oTWIbZ2K7/wBYnkw+dKcEbwY9c80CRobIoEJIo6R45Et3Rm3gtdE19k6eh9IdDs0MrSBN/D7QcU+kE5J5RQ6QyioJKal/Ij8ogoMXbOJlIfdEKpJFoK3zanc2fdEdxAiWApqVoXoaiLsxJUQwrE0OydT4gRpU8tYfbraEdkbR8X8fLTnEU60pQh8+Ou5+HKAptBNd/t+sNRE2ThSjU15/hBGxJchyG4QLQsHnrl3RZkLYsOWXvvh0KzSpUCQAcsuetBnBO5LQBNAKgHKcywd6czlGSs80mrcqfPhizd9s6tQWoVfdkAQT8ygXYM3HSNORD6hy1Do7l2/GBSJ4oD7QTt9kmFCyqoCQzgF6Agk6lwoM2ogKkqOgodCPP5vhyXIkX0qfI8t8PE3xiBKi2nJ9ecSJU4NB41hAyVCodj74gLtk2+sKlQ+PlDESidCGb8aGKIrpGV/5wiauUrEVEkJcsmr9WkbnAFW1ilGxN0AemVvUu1KByQAhI3AV9STGi6FWXBJKy7zDT+EOB5v5RlZsn61blAHtLLkVACQyj4JJj0lEsJSEgMkAADcBkIyjHmzacuKGKPx4axh4S+ghqgN48Y0MiNQOojkLamIjgRTzhswcfKIVA8/m5oGk+wTouTE40lCgFJIYjQg5jD2fKCl33AgWaXJVN+wKVoS5AOGZhT1ZNHY4ueFPGM0pRGRI8otXVbCLRJxjEBMDOAognZcE5GukYvDSepfqX/MSTpMuTc6piQnsmQC5ek+a+Wb08I85u1SErQtRDJWCRU0Bjc/SDM6uw2eS6TinWhRpm01Z8is/HjziSthupFxeybDqqPV5svVjvGfPdFeYk/veDwzo6ULs0pVQSlizoJZw5wkA5PWLxlkZKz/bQk/4lJ8XjjcpxfMf0OtavpgxVnf9IiNkScw3zlBBZVqhJfLCoAn+VYS39UV5kxKe1iR/EFBP9XY/uifXjdPgejKK7CjeB85RGbuGige+LuEqGJJChvBBHDaEQTknSu9q+saKSl0yWq7KplzEVSojkfwhn1+ePvk82PrEqsXL5nFdU1e/yEOgsy8g6RNMEUpaq5RcVUR2nEALWllkcYsXTVdHdvzPkIS9JRK6DQeph1hsiwQosBzqRqwasMDTyFU7ofgcDgYgsqgRFuSNNTl7RmUQ2cHEUjX8YJTZwQkjXU72L/0sIq9SUOSRxo++jtnA22WrFQvoNlhrk5o1C8NIVnWidjqC48GIz55xFJUFM5AFKEfNXyhRLo7jgNzcN2XjD0DZcjKgbuHP0ihD1SyxI0IZy3NzUCLqJmjD4YqygpTNWrGvuM4IS7KdxyzO7c3dCGWbOxLGvcpvSkWLPJS6XClPQ7CtXAoRRqesNs84M7voM86vpXWGTLSt0gampFaCpFKmJGeiWCVjkpdVAkMCWyAT3glJz1eM1al9WspCVGuiRozOXGhgp0bvV5JCmZKyxdLMSnCDXZO1yyetIzt4l5szDjoWJ2jUh2DkgUAyLZ8YuStErss2aao6Eg1P6v8AGixInOBhY1zxOKUNRyaBci0BKmANN5AbKnm8WDaxidxnv/B4gYSJLuGeOPd3RSTacQzD/G5whW4ZwT+vHKGBY+suKuOTV5Rl+mVh2TaJZIUhsbMSytlw3EiDalnWvmYH2sFQw5pIqN4OcOLpiaAv0fSwqbMWSCQkChpU1Pl6xuT3xn7okolJIlpw4i5JJUTm1TwglLtB1MDAvY6tmWfuhi1cBFfri/yv5RxW5y94AOmTS/dERn8PH5SHqVVvca8zFU8mb0hiFmTa5ekRJnYSDuINAd8PKub92bZxGK76fl4wxHfSWGkyA6SAu0tvIVMSsF23KHOPP1jl8pHpPSaZjskoKNUqUA2YdKMGn7hHdGSuK5FKWJs4MlPZCgXJ31yEYY3Vo1a4QbsEsypSUuXSNKsYuS7yIbEHG6K9oUN/n8rFRaRor3/SNdb7J2aNBZ7zln7rHgeDeHjFgT0FiFV5n40ZN4b9aIOya84iWFM0jmaNVOsstRfCgn9pgFf1J2h4xEqyGjTFDn9onxWCrwUIBSb3WDWv4xYlX1oQR5+3KOWXiL2X6G0fILk6zzN0uZXMFUrLgcYJ7xlFNaGzlzAeACxzHVknxAidNtSvUA6tTXOo079YZMUBx3DOmh5xn6M11J/nyX6kX7GCl+cXEmkDJa6tBGWaNHpM4CRMkKYnSILZ2hueLLgARXnJcU0gGX7PQJ4h/Mj2gnZUtz/xfWB0kMlIOYBA8X9/KHWqfgQW7RDnnTUu2sKgsS87SaJB4fiecD5KlPUnCS5NGqGDceLfnClZDualuRCvbm0ToLq2WNW1FScm5N4RdUKywhSQcQIyyyoM9d/N4kBK2INN28FxofXhEdnRUgNQkEcdz8OFII2aQBU0yy8BpwiQLNkSUookO2aq5+kPUsgE4U1zJIavMsNDVhEdpnDIUHx6CKy0Yk5Ft1KguN9M+cIZ0xYmF1ODmohRYPTP7wYbu6L6ZiUy6KZIoVseRIDEluIaBqO0TtEM2GgG961fvi0iWmiykUoKB2NN3GADT3AmZNSUCcJTjEgUKikDCpThsBrVgcxUGBl83Ja0faHrDLQgudlKyEdokdYakgAUJZngv0VtW2lBA2gpIBqHYq8GTGvKMaVoMx1Yq7I2QpilIoxprXtGLStEtnlUlYUHS6q5uSx9zyBAYwRkgKGIiumINXiDrQRHelnMsrlAuHLFRJcO7OGOVH8mEMQlIrhJ/iL5O2Z4CIaKCKJg0I9vARKkjeDn7RR61i5A/XL3h6JhAqSeIAHEUgAtTFP7+8V1VzDbxCybUCKPHGcDz+GGBEUk6/pDWUNR6+sOS+jnR3hJgLVb9TwgEPM0g6Nv/QRwn5VMVi1QTlw3/BHIRvbu508IdAWjN58/1yiKZMc+lfjxEZjEgDLXx4fGiFc2mWu/cz8vzhiLKVnc3d6QoScw3NxFXEsvwDnvYfKGGJxKDNUaghm1od+XcYTAIYjk5+eRyhJ80ZUp88YqyZhB2nB8QeOfk2sLMQS4ct88MjviK5KIlzU/Pnx4h60bueunnzhZ0tgXUzcO7SOWlIDvVjvihESpmbhuffrDCpJenvHTCGyziOh0y+boYDpkkhmZqZfOAiFbgVfupDlKIeHotBAGIV9tBT3hcopUVJi/lIiXa1DJRA5xeVMSc0gbymmfrnFVUlKjRR40/SDb5Hr8H//Z"/>
          <p:cNvSpPr>
            <a:spLocks noChangeAspect="1" noChangeArrowheads="1"/>
          </p:cNvSpPr>
          <p:nvPr/>
        </p:nvSpPr>
        <p:spPr bwMode="auto">
          <a:xfrm>
            <a:off x="110144" y="-1836666"/>
            <a:ext cx="8368986" cy="382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576" tIns="56787" rIns="113576" bIns="56787"/>
          <a:lstStyle/>
          <a:p>
            <a:pPr eaLnBrk="1" hangingPunct="1"/>
            <a:endParaRPr lang="id-ID"/>
          </a:p>
        </p:txBody>
      </p:sp>
      <p:sp>
        <p:nvSpPr>
          <p:cNvPr id="18438" name="AutoShape 27" descr="data:image/jpeg;base64,/9j/4AAQSkZJRgABAQAAAQABAAD/2wCEAAkGBxMTEhUTExMVFhUXGB0aGBgYGBoXGhoZGBoYGBYaHRgYHiggGBslHRgYITEiJSkrLi4uGB8zODMtNygtLisBCgoKDg0OGxAQGy0lICUtLS0tLS0tLS0wLS0yLS0tLS0tLS0tLS0rLS0vLS0tLS0tLS0tLS0tLS0tLS0tLS0tLf/AABEIAJ8BPgMBIgACEQEDEQH/xAAbAAABBQEBAAAAAAAAAAAAAAAFAQIDBAYAB//EAEEQAAECAwUECQAHCAICAwAAAAECEQADIQQFEjFBIlFhcQYTMoGRobHB8AcUI0LR4fFSYnKCkqKywhUzJFMWQ2P/xAAaAQADAQEBAQAAAAAAAAAAAAAAAQIDBAUG/8QALhEAAgICAgEDAgMJAQAAAAAAAAECEQMSITEEE0FRImFxgZEUFSMyQqGxwfAF/9oADAMBAAIRAxEAPwD1yXLidKYVCYkCYkBAmFww4CHNDAY0K0LCtAA1o4CHNHQwGtHND2hGgAa0c0OaOaABrQjQ9o5oAGNHNDmjoAGNHND2hGgAa0CekF8JkJbEAtWRJAA4udc2/KDDR5Z09vATbQpCOygseK2AV4MB3GMPI20qLq/f4NMUNpEN4WnGKKf94F8XfqIzFhtJUtSAM1FzwzI7zSNX0VuRc4kAMmhJOlc/B+bRLfFxyrNNWiW52Qpzm6iungI8GUXiUuLXSf3Opx5q+QNOoxLO/rpEc8liTpDbxog93qIS0Lo+8Rkl0yCC0TCGIAbz4+UW70tY6kr/AHX8jECC7DSvo3vFezXdNtUoyJScSzQBwKCpqaCgjSMdml9xNEtzTxLRiCmOZPnlvyjcdHumM+0T5MkSUlKnC1OykhKFKKsyDUAfzR51abunScMuYhSTUsQRk1eOfnD7JaVIUFoJSpJcEUIIj0/Fho3K/cXpWj3kiGkQO6MXuLVZ0zaBXZWBkFDNuBBB74KkR6iZytVwQlMNKYmaOBhiKxRDTLi8GhWG6CwoGmUd0Rrs53QTJG6GloNg1A6rITpEEy71cIPFIiAiHuxaozc+7s9oQLtd1AHtCNgsp3DwgfORLeKU2S4oiuHpS7In0OQWMv5hpzEa1BBAILg5ER5eiRBO672mSDQunVJy7tx4x5GHy2uJndPD7o37QsULrvaXPGyWVqk5/mOIgg0ehFqStHO1XYkdCtCxQhI5oWOgARo5oWOgARo6FjoAEhIdHQANjmhzQkACNCNDo6ACNYLFs2pz0jxKfLUietC+0lZCn3g1Pfn3x7hHmv0hXL1c9NoQNiZRfBe/g49I5vKvW0dHjNbUbjo/KQmzy+rAYpBPE/efveMj0pV/5U3ghPewPuY0HQi0hVmCXqgkNwNR6xlOmdmUbVNwmoCSOShXzePP8/6/Fg18r/DLj9GWSZn7xQ6XFUnPhUH2imqZuD+kORNUkMXFR+ffEq3NUkHlnHmr6VQyGQknw5RpvorR9vMP/wCZ/wAkRnrMguTnk4OoLuOcaz6N5WG0TRoJbf3JJ9Y38SX8dL7oc19BubZY5c1OGYhKxuIfw3d0eKdMJCUWqaiUGSlWEDln5vHujR4R0nB+tTwQx61fmot5NHu5atGOC+Tf/RRIKbLMJ1mlu5KPx8o2rQF6FWTq7FJDVUnGf5yVDyIie19I7LLmGXMnpQtOYU4aj5s3nGseEjKbuTYSIhrQlntCJicSFpWk6pIUPEQ9osgY0I8PaEIgAjJMMVEpEMKYBESoiWIp2zpBZZalJmWiWkoDqBV2cs+NRSM30g+kaySUPJUJ6yaJSWAAzUS1K0G+DZIKs1K0RTtISmqlBIfMkAP3x5pe30pWhmlS0IODaJD4V4lYiA5cNhAfVy2kZK8L8tNrGKfPWRi2UiiRmaITTVnbvhPKkNY22em2a2b4t40mBaEPEM8qHZrHgKLR6NphFaykgpJBFQRQg73jUXJ0ryRP7lt/kB6j84wEu3F9oP6xekzUqy+d0dWKbh0YyipdnrstYUAQQQciKg98PjzS6r5m2c7NUapOR4jceXnG4ui+5VoGyWXqg5928co78eaM/wATCUGgnHR0dGxB0dCx0ACR0dHQAdCQsdAAkdCx0ACR0LCQAI0RWqzJmJKFgKSoMQYmjoTV9hdHkv1ibZLRMGLCEHAhKTiKn2sRJSH2QKNpBm/rQStExTBRQEqAqHDl3FG2oN310PRPnGcJqkFXaDBQ+6HFQxZI3xnr6sZlrwBZZKQl2FQkADxZ++Pn/Nwyxqn02ehLLCcU137gS1SkLNCHrFRViY7vnCLikj9nvb2MPABEcF0Y7FOTIIPaPryzjZ9CJTT5nFD+JR+EZeZZE0qWPL3jW9CEtMW5c9WGPBJr6iNvCafkQKk/oZr48Y6SyBNvVcsqCUqmJClEsAGTiPg8erXreyZRTLSQZqyGTuSHK1n90BKu9hrHlFptaJtvmzZZCgoJwnMYilL+Dkd0fQZprZL8f9EYU6bNte3SRx1chXVpCaKNFKDUCUqGyOJrTLWMDMu4zpheaCs6VUSdBnBS22YqUXUrBiYhqkuMy1K4q8BFq7LGJOIKlpQklW0VuUurCzntF8hmWMQszasTxpMyl33rPsyldXMMtu0kK3bxUK5kGDA+kW1kAdZLSdcUsOaatQiugGUTTLoTLCerSsJUSS4qoDhmDmnxoCIDTLplGYUspSytilAoHq+uEJcAnLTOLjniS8LNlYvpOlsROlHEGDyVJUCWOiiCOVWgNfH0upJWmzylBKk4UqUQFJUfvgB9DQPuyidNwSLMGwoGJ0kqTiUAGxkFWWumpoWjNW6YJMpcuXJUglTYlJBmrCkhw4rSgzOZFIleVbpIr9npW2X53Sm9p8pK5ImS5YY9YUgYzWjntJOJgAKsN0ZK8L9tUw/a2mcpiTRSgxKsRYAjUPwYNkI0tmKbLL6ucRMUo7KqnqkKATUviolyUts8zSl0gkSUiXgnBaKvhIW6gWdgxSWzJpu3Qo525UDxJIyxQggk4nO9s3cqc6/jEM1alFwkVAGVABT2EFbHd8yYkzESyUJNS1KNVzxIiLFMSlywAH3sNOVa5jKNbRnQPmFQ+4z5mtTXi+rtFGYoCoKu6CFptBWAFLKgC4DlgTmw0JihNmJdhSKSFZ65Jmt+cLKU9YzdvtRKmegHwxZum2EHCTQ5c90edR0mgmyAdHiouxEF0kxdlKeJ5fGCgByLcU0mDvyP5wRsswFig1G6hHvEMxAU4IEJZbvZTpJBhcoaNvdPSFQZM6v7wzHMa88+caaVMCgCkgg5ER53IWoUWl+IpB+7JxHYU28Go8I2x+W1xLkieFexqI6IpE3EMolj0U01aOZqjo6OjoYjoSFjoAEjoWK9ttaJSSuYrCka1OeVBCbrlgTx0ckuHGUdDA6Ojo6ABIwPSUETVAjkQ+0Go/GN/Hlv0g9I0ybQuV1KlLABdSglLEOCGcnyyjzP/SwyyRjqr5NcfuVFGjuG7oiTMD9oeMY+f0ztIU4TJA/hUT44q+ERf/NLQe3Ls6xqMCgfHH7R5v7vzv2X6l2jdoXpBCy3wqznEhIKlJKQ+Qcpqw1oKc4wFk6cygQJkiYj+BQWP7sJjRWa/ZMxHWSypRchIIZiAHJ0DuADXWIw+Lnx5U3Gik0+Ahbb/dztrnhaVzSE5S0h1S86MkkkZVrVxAbo6JcmcpE9YUh0qCwO2lZJCmHZObg5F90Drxtc5cv7BSZYfbLVUvFjO1U5gUrq5L0GyrdNmYgVJKghKSoAdlAwipqzNm0eooO237mznHWonol8X1JKgiSFgKDKYsCDkDuObkV4xm7ZMWZiUPntFdCMyUbQGjk1dnLM8U7qs5DgqHZfExLE0FQRlXxGUGBdOCWJxU4mMkqKiThUQHFKdknjClNRfAoxbXJBL6TqQvFM2tksmiRtA7QLVbOu8xDe179elJsa1ywCnrdWUtQFWTtJGy5Y5jlFFK0rmKSEpUUATEqJJYS2dge0VMlxx4QGRPxmeAMAUlnDhCEu5yq5LNzNK0uMF3XJDkzaX3fEvq1jqlTNgjrWT26KJKnwgOQ6RlURSvu+1KCAkKSRhwrUnbSFhw79pSsJYavU0Li+iSEWr/xlleLHjCiXTgSlRWippiVXVneHXTLmWlc9SqGQhSpeF2MxdHxnczkkuaVYRm4KL59i1JtFqbZpvVqxdWQB9oqWcioPgZjrifC2ZyFIy9pIwnq0HZYqKyEqqNEhTkcjGxt9tRJkJKsDAJwhLLCgwZsgDntAgkA5Zxkb9vqTNmmZLllBOY0LOzF89MqNG2C2Z5aJ7qvWYUKSqYkSgCcBGxsoLMBQLfLeWfiGn3iqYMUxSlLcMpSiSEuSRXiRWGMXpQF3D08HiafJAAJA4DfxjopJ2YW6KQmMTnERltU1eJJqg9BES5hVQkJaLJNXa17T7xD5E9i+6KtsNAd0RS5kcjibpm6sVpxJHKLxmRmrltDoAfKkGhMeM3EpFO97ctCkhJbXnWnd+MaC654UAoZEP+UZe/s0HmPOCvRqaMJG4/n7wmikapE5IYHXKCVkO4RmrbMYJO4n55QVTa9glJ0jCXZdcGtsc/TOLMy0gQAsFqaWFHX4YdabaMTcPx/COmPkOMKRi8VyDsq1oNHY7j8rExUBGKtU5nD8fCG2W/FyiyhiRwLkeOnfFR81/wBSE8HwbFdpSIjNuTuMC0XtKWlwQRwz8DURRtF+SkliVeH5xX7Vb4ZPpGjFuTx8IxnSa/zNxSwB1T0LVVhNSDucEUgoi8pSslg8MvWMx0gsqU4EywwY0xE60bEecZZs05RpHR42OCl9QZsnSGZORhDIw0ZDhxkOIyjvrs7/ANqhzUYF3PLCUYjmQx/lUo/7RPaJ4bKM1kk+WxZIxUnr0XrRf05mxgcQA8UrRf04061TcGHmA8UJs8DQQOn2qL9ST9zPVBYdIJ6TScvv2vV4zHTSxrnyhaworXLOGa9WlmstXIKKhyPCFnzzBLovawZqpSw6ZyCgg5ZFvGqf5oe8lyFI8rmvFcvF9VgX1hQyg2/doab40tzXNLcFQc8ax1bpEqDZhLRhZieXONTcM9X1dASKbWlScRevhAHpDYeqtEwMySo4e9jTxjR9D7DNMv8AYGJwslqKA7+7jCyySjbFGL2oJGVNmJZOIUYAJ31d2ZmfwECbBd04ziWIJ3gKJGzRtHxDTUAZtBi+5ipYwFayPvbVMWbsQ4DFnDZ90ZyXaklZXiViABAoEnIL7WdBvGrRy42520ayqPZu7fdiyBsSwo4WSubLQoYRRxipVy1Q4FKRfkz54s86XMXKc/8AUQtKgHASvI7OdK0bjGAvK0TJiJIwuEpCQlIDFquUj7xcudSTA8XZMKsIlqxbmb1YfpFehx2v+/MPV+xsRcipSceNHWYMEokoISGZwo7iVZCrwGkXPKEwqXM6xPZosY1qSlQq5yJ3F2dor3NcS5v3siRTaCSHJSouwfhv0i/IXJE+Shc77NJG2jZAdkqUpw6UYSoO+nOBzlF1d/kCSa6/uThAlqQZSTLVKK1ugpYgg4EnMqObvoTGp6O3zZZdlI2QtWIzUkYXK1EVJp2WpuBjN3jZ1jGrZ6ooAK0JICmCQkheSgXJcbjGZvmy7aiknMuzgGjvR3/OJUPU4spy05DPTQAplSwCDKclIolWIJUlYGhZRo1A3cDsFgQUJKjtLOCXLD41rJALHCQlIKhU8mMULVaCoIUokkuG1oEirt57ouXTePV2hE9cpSylTpSghwQDgASS7BWE8hHQoyjCkYOSlK2GLYvqSbMgIWOyKPMLMSvZYoDjUhxm4ijarpUsrUteFKA6lJBmON4KWCsv2teBgh0Ru4zBOnrJlqYkKUyXJLkFRoFKd2A78hBKVb1lK8NoInFQSEiXjQEkByVGjkNk+RrWOdzkp0uaNlFNWzNi5gpsKiEKTszFNhUtOaRhegLgnINXKKtqubDh2wkKS4Kzhc64QArZ3HVtMoPXVZrZMxIC+sxbSsSAUBqEAhWBPKkMtVixJSn68kiqsCcIQgmhAKFKDlshwjbeSfLI1T6QMnF0mKctcWkGBmIgkbo1aM0zS3LP04wblTN/Gu4E/pGTumccRHf7d2caGTNyiHEpMlvcujkQfY+sSdHLQxUORiC1qeWoU7J8ooXHaGmcx+EQ0UmbC9J/2fIj8PeL9zrMxCQNQ3tAS0reWocPQPBfoqvBZys5kkJ5an28YxlEvYMzbWBKIH3aeEVp1r2kF8x7j8YEWKc6ZqeJ/CIZlq+zlK+UD/6xnoUmGLXPdu8eI/KB02e/f7hH4wlotDMdyh5nD7xR6zIDRvIkf6RSgPYtiYakEggu/coe0IVlqkk8S8Qy/wB7IgeRr6xMJidA7w9SWxZqs+cMttqKUhJALuwyLEOSKaN5wUs1h2ccwkA5AUKuW7mYZelkliQuYQlJSlWE6gq2e0a1cDdGixtckbclOV1uScXiWiZNhtKtD3ke8aWzyglIAagA8ImBjRYl7kOb9jKG5LSf2RzI/CI19H5+RXL8T7JjX4tRFabLByLcD7GK0j8E7MyUzo9OUwM2WdwGLXkI0NwdEUFAWqbMC0qP/WUs4Yg7SSXhJ0op3j0iayXkUfjk/MjPvglHjhDT55APTi5upwzA22VAsGAqTLSBoAhk/wApOsZexzilYEel31KNqscwZrTVLs5Ka0YDeR3x5OJhKgAklT0AzfdGMfg6F8noNz9GLFaJS7ROlCatIJZRICWxAANm+F6vpByx9GrIpXZUvCAcKlKw1UpIOGgJdCvhgDddrn2OzLE5EtBmdkLWcTFLHYSk8MyIjsXS2elyJCFDCASCoUSVH/YxL5E4sLXj0esSlTFLBSyVKIC5gCUSiUEgJZuyaCucVB0Eu3EU9XtBAmH7Wd2FOAXxfumnCKEzpQlSZyZkspMyUuWCFYgMSlqJyr227oJ2rpHZlG1LTNDqs6USwQQSpImlqjesQqa6F+JPI6P2ECUyQ06sodZOZTJKwQl2BZzWLH/B2SYtSMCFGSySMczYxDEAztUF4rC9rN11jAtEoplS1gnGmisKEJHMjF4QPsvSNCZtpTKBnTZ08pRgYgBKEISVKegcw4wm+rE5JLkOSZFmNnC09T9XSkkEEhISHxFxU1CnfjFaV0XsSwJibPZyCkFKgjE6SA1To3rFGyy5iLtnJmBAkyULRQ4lTFAnFwSnESNSWMec3N05tkpIm48cpJrLNR1YoQn9kgVDboawPtA8iPULwu2zyQhJkyAg4iSrZShKElSlEMzP6xDZ+jllmpExFnsikqDpUACCDqDhq8C+nFrUbPNUpaCDKRhwpIARNViJd6k9VrkBxg/0dlzJFikpWkPLkjExDUD68PN4yapWaX7AyTcNjmKWJcmxLVLVhWAEqKTqDsljSJp9gkyEpCkWSUCpkuUoBUcgHQHMBfoxlKwWmcUkmZNZxrhDnXeswO+kKb19rssgpUNpIIIq0xYBbuT5Qa3PWx7UrNmLsri6uRiOrVfngeGJsyQTKAs4PaKKA1+9hCfNovTbchFFEjhhJ9BHmXRci03tMn6J6xY312EU/hV5REY2m/gcnVHoRsc0Bh1bDIAqA8MNIoKSysL2cKZ2x1alWwu0E51uQkEqWkABy5Ap4x4nYLAbVaZgQmpCl5UAxCn9wh4ob276FOepyTFC10WfGLoileA2gd49I9SjiTH2FW2PnKNLZZlIyNnWyg+T15axorNN45fPRoTRSYXWHDbwR4wDu2a0xPhBdEynwQCtisE0/wAQV41iKHZubDKxnDoc+A1iSzXiDilpoEUby9ogsc8IluM1NASwT8NomJ3v6gj1jHW3ZVhm77U06anex8Wf1isJ/wBi1diZh/ub/aK6FkWs0LFGenykXJMlusSDmrF41itQstLUFJz3HwYiHGYEjjUgc6+5gf1xQwcE5U3NEBmYi5P6ZaRSiLYu9YpZz7hBWx3eVlKQan4ak8QO+KdilsAogkvpk2+ukG7jUTNoDlTNg5GoqIajyJyLFu/7QkpUAgMmoy30rV4faEJUkAgEUNa1Bcd4IeIr2/7goFwQGLuDpryhEqo0U1yTfBfk2njFlM59YFITpEoXvh0KwiqZEK5sV+uhhWDkfIwUFljHuMQzMJzS3ERHh4wyYj5WHqhWV73vJVmRJmocoROPWD91aGb+1THe0S2RdlsNoUvZecQqWsh8IUMk7hU1gB05tvV2eXJ1mKMxX8KHQnzK/CM/dVlNtIlzVzAmUjZKSHAcBKaghqnjHFPFKU/pZ2QklDlDumV5zFWlRKydxrlpAE3nMOcwiNwOidnwsTNPEzKjybyiqehFmesyfydHrg9o2jjcIpPkzllUnxwZiVbUjNZMSqvJPE+UaZHQWy/+yd/Uk+QS58IrWnoAj/656wdyglXkMJg3j0wqRf6IS7LMRNK8XWIQVBJUE4mDmvtuh/RuaEWJSkjARMmzHfEdAk4tewD3xmby6N2mQhShhWkCpSWIDZlJ3Z0eNvYLqSq75Sw5SbM5JUUgAJoS2g+0PEqTGs2ru+Dnlda+4QvRZNyrAG0ZUuYrnPUZij4qMeN2dwgJWnaeu45s7UMel2e29bYGTiKFWBIOFiy5KikP4Ed8ebSZRmKCQ7kgeNIpR1bRV2kz1Y3XLtVnSidM6tJEpTIwvsSgnAxBAS5UW46Rpb1UmbImSpcxKStJQFEg4cQIJZxo8ZH63OSACUqAAAxJSqgG8h4aq8lfekoPLEj/ABVHnuEzsWpqOi1z/VbOmTjCyCpRUAzlSirJy1CBnpGfmXBPm3oLUrD1KHw7RxOEYBstk5JziL/mUay5ieIW/kR7xLKvmXkJ01PNIYeCq+ET/ETuh1GqNBfi1Is8wpGJWAhI1KiCE+cYz6NLqmSjPXNlqQpRCU4g2yA6iDxJH9MHBehOVolq/iCh/klo6XekwaS1/wAKkn0MRclFxrsrVNp2N6aTky7JOWwcjCKVdRA9HPdGN+jGxhRnTiHqEJ3aKX/pGxtF7E9uSQ2Wg84RF9yxTArwf0gWRqDjXYOFtM8oTWIbZ2K7/wBYnkw+dKcEbwY9c80CRobIoEJIo6R45Et3Rm3gtdE19k6eh9IdDs0MrSBN/D7QcU+kE5J5RQ6QyioJKal/Ij8ogoMXbOJlIfdEKpJFoK3zanc2fdEdxAiWApqVoXoaiLsxJUQwrE0OydT4gRpU8tYfbraEdkbR8X8fLTnEU60pQh8+Ou5+HKAptBNd/t+sNRE2ThSjU15/hBGxJchyG4QLQsHnrl3RZkLYsOWXvvh0KzSpUCQAcsuetBnBO5LQBNAKgHKcywd6czlGSs80mrcqfPhizd9s6tQWoVfdkAQT8ygXYM3HSNORD6hy1Do7l2/GBSJ4oD7QTt9kmFCyqoCQzgF6Agk6lwoM2ogKkqOgodCPP5vhyXIkX0qfI8t8PE3xiBKi2nJ9ecSJU4NB41hAyVCodj74gLtk2+sKlQ+PlDESidCGb8aGKIrpGV/5wiauUrEVEkJcsmr9WkbnAFW1ilGxN0AemVvUu1KByQAhI3AV9STGi6FWXBJKy7zDT+EOB5v5RlZsn61blAHtLLkVACQyj4JJj0lEsJSEgMkAADcBkIyjHmzacuKGKPx4axh4S+ghqgN48Y0MiNQOojkLamIjgRTzhswcfKIVA8/m5oGk+wTouTE40lCgFJIYjQg5jD2fKCl33AgWaXJVN+wKVoS5AOGZhT1ZNHY4ueFPGM0pRGRI8otXVbCLRJxjEBMDOAognZcE5GukYvDSepfqX/MSTpMuTc6piQnsmQC5ek+a+Wb08I85u1SErQtRDJWCRU0Bjc/SDM6uw2eS6TinWhRpm01Z8is/HjziSthupFxeybDqqPV5svVjvGfPdFeYk/veDwzo6ULs0pVQSlizoJZw5wkA5PWLxlkZKz/bQk/4lJ8XjjcpxfMf0OtavpgxVnf9IiNkScw3zlBBZVqhJfLCoAn+VYS39UV5kxKe1iR/EFBP9XY/uifXjdPgejKK7CjeB85RGbuGige+LuEqGJJChvBBHDaEQTknSu9q+saKSl0yWq7KplzEVSojkfwhn1+ePvk82PrEqsXL5nFdU1e/yEOgsy8g6RNMEUpaq5RcVUR2nEALWllkcYsXTVdHdvzPkIS9JRK6DQeph1hsiwQosBzqRqwasMDTyFU7ofgcDgYgsqgRFuSNNTl7RmUQ2cHEUjX8YJTZwQkjXU72L/0sIq9SUOSRxo++jtnA22WrFQvoNlhrk5o1C8NIVnWidjqC48GIz55xFJUFM5AFKEfNXyhRLo7jgNzcN2XjD0DZcjKgbuHP0ihD1SyxI0IZy3NzUCLqJmjD4YqygpTNWrGvuM4IS7KdxyzO7c3dCGWbOxLGvcpvSkWLPJS6XClPQ7CtXAoRRqesNs84M7voM86vpXWGTLSt0gampFaCpFKmJGeiWCVjkpdVAkMCWyAT3glJz1eM1al9WspCVGuiRozOXGhgp0bvV5JCmZKyxdLMSnCDXZO1yyetIzt4l5szDjoWJ2jUh2DkgUAyLZ8YuStErss2aao6Eg1P6v8AGixInOBhY1zxOKUNRyaBci0BKmANN5AbKnm8WDaxidxnv/B4gYSJLuGeOPd3RSTacQzD/G5whW4ZwT+vHKGBY+suKuOTV5Rl+mVh2TaJZIUhsbMSytlw3EiDalnWvmYH2sFQw5pIqN4OcOLpiaAv0fSwqbMWSCQkChpU1Pl6xuT3xn7okolJIlpw4i5JJUTm1TwglLtB1MDAvY6tmWfuhi1cBFfri/yv5RxW5y94AOmTS/dERn8PH5SHqVVvca8zFU8mb0hiFmTa5ekRJnYSDuINAd8PKub92bZxGK76fl4wxHfSWGkyA6SAu0tvIVMSsF23KHOPP1jl8pHpPSaZjskoKNUqUA2YdKMGn7hHdGSuK5FKWJs4MlPZCgXJ31yEYY3Vo1a4QbsEsypSUuXSNKsYuS7yIbEHG6K9oUN/n8rFRaRor3/SNdb7J2aNBZ7zln7rHgeDeHjFgT0FiFV5n40ZN4b9aIOya84iWFM0jmaNVOsstRfCgn9pgFf1J2h4xEqyGjTFDn9onxWCrwUIBSb3WDWv4xYlX1oQR5+3KOWXiL2X6G0fILk6zzN0uZXMFUrLgcYJ7xlFNaGzlzAeACxzHVknxAidNtSvUA6tTXOo079YZMUBx3DOmh5xn6M11J/nyX6kX7GCl+cXEmkDJa6tBGWaNHpM4CRMkKYnSILZ2hueLLgARXnJcU0gGX7PQJ4h/Mj2gnZUtz/xfWB0kMlIOYBA8X9/KHWqfgQW7RDnnTUu2sKgsS87SaJB4fiecD5KlPUnCS5NGqGDceLfnClZDualuRCvbm0ToLq2WNW1FScm5N4RdUKywhSQcQIyyyoM9d/N4kBK2INN28FxofXhEdnRUgNQkEcdz8OFII2aQBU0yy8BpwiQLNkSUookO2aq5+kPUsgE4U1zJIavMsNDVhEdpnDIUHx6CKy0Yk5Ft1KguN9M+cIZ0xYmF1ODmohRYPTP7wYbu6L6ZiUy6KZIoVseRIDEluIaBqO0TtEM2GgG961fvi0iWmiykUoKB2NN3GADT3AmZNSUCcJTjEgUKikDCpThsBrVgcxUGBl83Ja0faHrDLQgudlKyEdokdYakgAUJZngv0VtW2lBA2gpIBqHYq8GTGvKMaVoMx1Yq7I2QpilIoxprXtGLStEtnlUlYUHS6q5uSx9zyBAYwRkgKGIiumINXiDrQRHelnMsrlAuHLFRJcO7OGOVH8mEMQlIrhJ/iL5O2Z4CIaKCKJg0I9vARKkjeDn7RR61i5A/XL3h6JhAqSeIAHEUgAtTFP7+8V1VzDbxCybUCKPHGcDz+GGBEUk6/pDWUNR6+sOS+jnR3hJgLVb9TwgEPM0g6Nv/QRwn5VMVi1QTlw3/BHIRvbu508IdAWjN58/1yiKZMc+lfjxEZjEgDLXx4fGiFc2mWu/cz8vzhiLKVnc3d6QoScw3NxFXEsvwDnvYfKGGJxKDNUaghm1od+XcYTAIYjk5+eRyhJ80ZUp88YqyZhB2nB8QeOfk2sLMQS4ct88MjviK5KIlzU/Pnx4h60bueunnzhZ0tgXUzcO7SOWlIDvVjvihESpmbhuffrDCpJenvHTCGyziOh0y+boYDpkkhmZqZfOAiFbgVfupDlKIeHotBAGIV9tBT3hcopUVJi/lIiXa1DJRA5xeVMSc0gbymmfrnFVUlKjRR40/SDb5Hr8H//Z"/>
          <p:cNvSpPr>
            <a:spLocks noChangeAspect="1" noChangeArrowheads="1"/>
          </p:cNvSpPr>
          <p:nvPr/>
        </p:nvSpPr>
        <p:spPr bwMode="auto">
          <a:xfrm>
            <a:off x="172929" y="-1836666"/>
            <a:ext cx="8368986" cy="382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576" tIns="56787" rIns="113576" bIns="56787"/>
          <a:lstStyle/>
          <a:p>
            <a:pPr eaLnBrk="1" hangingPunct="1"/>
            <a:endParaRPr lang="id-ID"/>
          </a:p>
        </p:txBody>
      </p:sp>
      <p:sp>
        <p:nvSpPr>
          <p:cNvPr id="18442" name="TextBox 5"/>
          <p:cNvSpPr txBox="1">
            <a:spLocks noChangeArrowheads="1"/>
          </p:cNvSpPr>
          <p:nvPr/>
        </p:nvSpPr>
        <p:spPr bwMode="auto">
          <a:xfrm>
            <a:off x="9180422" y="116879"/>
            <a:ext cx="229435" cy="4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576" tIns="56787" rIns="113576" bIns="56787">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endParaRPr lang="id-ID" sz="2300" dirty="0"/>
          </a:p>
        </p:txBody>
      </p:sp>
      <p:sp>
        <p:nvSpPr>
          <p:cNvPr id="30" name="TextBox 29"/>
          <p:cNvSpPr txBox="1"/>
          <p:nvPr/>
        </p:nvSpPr>
        <p:spPr>
          <a:xfrm>
            <a:off x="718288" y="951729"/>
            <a:ext cx="10826168" cy="499404"/>
          </a:xfrm>
          <a:prstGeom prst="rect">
            <a:avLst/>
          </a:prstGeom>
          <a:noFill/>
        </p:spPr>
        <p:txBody>
          <a:bodyPr wrap="square" lIns="113576" tIns="56787" rIns="113576" bIns="56787" rtlCol="0">
            <a:spAutoFit/>
          </a:bodyPr>
          <a:lstStyle/>
          <a:p>
            <a:pPr algn="ctr"/>
            <a:r>
              <a:rPr lang="id-ID" sz="2500" b="1" dirty="0"/>
              <a:t>Dapat dilakukan dimana saja, kapan saja ...</a:t>
            </a:r>
          </a:p>
        </p:txBody>
      </p:sp>
      <p:grpSp>
        <p:nvGrpSpPr>
          <p:cNvPr id="32" name="Group 31"/>
          <p:cNvGrpSpPr/>
          <p:nvPr/>
        </p:nvGrpSpPr>
        <p:grpSpPr>
          <a:xfrm>
            <a:off x="0" y="1753183"/>
            <a:ext cx="10883028" cy="5478776"/>
            <a:chOff x="23750" y="1333500"/>
            <a:chExt cx="9067800" cy="4167250"/>
          </a:xfrm>
        </p:grpSpPr>
        <p:pic>
          <p:nvPicPr>
            <p:cNvPr id="6152" name="Picture 8" descr="Image result for gambar jalan kaki di tempat parki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53394" y="2002794"/>
              <a:ext cx="1700338" cy="127525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gambar naik sepeda"/>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53394" y="3695700"/>
              <a:ext cx="1700338" cy="118084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peregangan adalah"/>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8002" r="17770"/>
            <a:stretch/>
          </p:blipFill>
          <p:spPr bwMode="auto">
            <a:xfrm>
              <a:off x="1919069" y="2002794"/>
              <a:ext cx="1682688" cy="1273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69356" y="1333500"/>
              <a:ext cx="1757789" cy="4165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448" name="TextBox 42"/>
            <p:cNvSpPr txBox="1">
              <a:spLocks noChangeArrowheads="1"/>
            </p:cNvSpPr>
            <p:nvPr/>
          </p:nvSpPr>
          <p:spPr bwMode="auto">
            <a:xfrm>
              <a:off x="4099266" y="1409700"/>
              <a:ext cx="950969" cy="23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lnSpc>
                  <a:spcPts val="1740"/>
                </a:lnSpc>
              </a:pPr>
              <a:r>
                <a:rPr lang="id-ID" sz="2300" b="1" dirty="0">
                  <a:solidFill>
                    <a:srgbClr val="FF0000"/>
                  </a:solidFill>
                </a:rPr>
                <a:t>Sekolah</a:t>
              </a:r>
            </a:p>
          </p:txBody>
        </p:sp>
        <p:sp>
          <p:nvSpPr>
            <p:cNvPr id="18449" name="TextBox 43"/>
            <p:cNvSpPr txBox="1">
              <a:spLocks noChangeArrowheads="1"/>
            </p:cNvSpPr>
            <p:nvPr/>
          </p:nvSpPr>
          <p:spPr bwMode="auto">
            <a:xfrm>
              <a:off x="5672893" y="1409700"/>
              <a:ext cx="1477903" cy="23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lnSpc>
                  <a:spcPts val="1740"/>
                </a:lnSpc>
              </a:pPr>
              <a:r>
                <a:rPr lang="id-ID" sz="2300" b="1" dirty="0">
                  <a:solidFill>
                    <a:srgbClr val="FF0000"/>
                  </a:solidFill>
                </a:rPr>
                <a:t>Tempat kerja</a:t>
              </a:r>
            </a:p>
          </p:txBody>
        </p:sp>
        <p:sp>
          <p:nvSpPr>
            <p:cNvPr id="18450" name="TextBox 44"/>
            <p:cNvSpPr txBox="1">
              <a:spLocks noChangeArrowheads="1"/>
            </p:cNvSpPr>
            <p:nvPr/>
          </p:nvSpPr>
          <p:spPr bwMode="auto">
            <a:xfrm>
              <a:off x="557714" y="1409700"/>
              <a:ext cx="879113" cy="23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lnSpc>
                  <a:spcPts val="1740"/>
                </a:lnSpc>
              </a:pPr>
              <a:r>
                <a:rPr lang="id-ID" sz="2300" b="1" dirty="0">
                  <a:solidFill>
                    <a:srgbClr val="FF0000"/>
                  </a:solidFill>
                </a:rPr>
                <a:t>Rumah</a:t>
              </a:r>
            </a:p>
          </p:txBody>
        </p:sp>
        <p:sp>
          <p:nvSpPr>
            <p:cNvPr id="18451" name="TextBox 45"/>
            <p:cNvSpPr txBox="1">
              <a:spLocks noChangeArrowheads="1"/>
            </p:cNvSpPr>
            <p:nvPr/>
          </p:nvSpPr>
          <p:spPr bwMode="auto">
            <a:xfrm>
              <a:off x="2105464" y="1409700"/>
              <a:ext cx="1243794" cy="23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lnSpc>
                  <a:spcPts val="1740"/>
                </a:lnSpc>
              </a:pPr>
              <a:r>
                <a:rPr lang="id-ID" sz="2300" b="1" dirty="0">
                  <a:solidFill>
                    <a:srgbClr val="FF0000"/>
                  </a:solidFill>
                </a:rPr>
                <a:t>Perjalanan</a:t>
              </a:r>
            </a:p>
          </p:txBody>
        </p:sp>
        <p:sp>
          <p:nvSpPr>
            <p:cNvPr id="18452" name="TextBox 46"/>
            <p:cNvSpPr txBox="1">
              <a:spLocks noChangeArrowheads="1"/>
            </p:cNvSpPr>
            <p:nvPr/>
          </p:nvSpPr>
          <p:spPr bwMode="auto">
            <a:xfrm>
              <a:off x="7419951" y="1409700"/>
              <a:ext cx="1636897" cy="23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lnSpc>
                  <a:spcPts val="1740"/>
                </a:lnSpc>
              </a:pPr>
              <a:r>
                <a:rPr lang="id-ID" sz="2300" b="1" dirty="0">
                  <a:solidFill>
                    <a:srgbClr val="FF0000"/>
                  </a:solidFill>
                </a:rPr>
                <a:t>Tempat umum</a:t>
              </a:r>
            </a:p>
          </p:txBody>
        </p:sp>
        <p:pic>
          <p:nvPicPr>
            <p:cNvPr id="6146" name="Picture 2" descr="Image result for GAMBAR menyapu"/>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09971" y="1830248"/>
              <a:ext cx="1238343" cy="165112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gambar mencuci baju"/>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6764" y="3695700"/>
              <a:ext cx="1713735" cy="11808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895936" y="3695701"/>
              <a:ext cx="1657328" cy="118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descr="Image result for peregangan adalah"/>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562640" y="3695700"/>
              <a:ext cx="1664490" cy="11808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cstate="print"/>
            <a:stretch>
              <a:fillRect/>
            </a:stretch>
          </p:blipFill>
          <p:spPr>
            <a:xfrm>
              <a:off x="4975199" y="1790700"/>
              <a:ext cx="2873401" cy="1672953"/>
            </a:xfrm>
            <a:prstGeom prst="rect">
              <a:avLst/>
            </a:prstGeom>
          </p:spPr>
        </p:pic>
        <p:sp>
          <p:nvSpPr>
            <p:cNvPr id="27" name="Rectangle 26"/>
            <p:cNvSpPr/>
            <p:nvPr/>
          </p:nvSpPr>
          <p:spPr>
            <a:xfrm>
              <a:off x="42875" y="1335355"/>
              <a:ext cx="1757789" cy="4165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7"/>
            <p:cNvSpPr/>
            <p:nvPr/>
          </p:nvSpPr>
          <p:spPr>
            <a:xfrm>
              <a:off x="5505001" y="1333500"/>
              <a:ext cx="1757789" cy="4165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p:nvSpPr>
          <p:spPr>
            <a:xfrm>
              <a:off x="1876864" y="1333500"/>
              <a:ext cx="1757789" cy="4165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p:cNvSpPr/>
            <p:nvPr/>
          </p:nvSpPr>
          <p:spPr>
            <a:xfrm>
              <a:off x="7333761" y="1333500"/>
              <a:ext cx="1757789" cy="4165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23750" y="4991100"/>
              <a:ext cx="9044050" cy="362855"/>
            </a:xfrm>
            <a:prstGeom prst="rect">
              <a:avLst/>
            </a:prstGeom>
            <a:solidFill>
              <a:srgbClr val="ECF12F"/>
            </a:solidFill>
          </p:spPr>
          <p:txBody>
            <a:bodyPr wrap="square" rtlCol="0">
              <a:spAutoFit/>
            </a:bodyPr>
            <a:lstStyle/>
            <a:p>
              <a:pPr algn="ctr"/>
              <a:r>
                <a:rPr lang="id-ID" sz="2500" b="1" dirty="0"/>
                <a:t>Minimal 30 menit sehari</a:t>
              </a:r>
            </a:p>
          </p:txBody>
        </p:sp>
        <p:pic>
          <p:nvPicPr>
            <p:cNvPr id="2050" name="Picture 2" descr="Image result for permainan bola basket"/>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733800" y="2002794"/>
              <a:ext cx="1626472" cy="1275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ermain kasti menggunakan jenis bola"/>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733801" y="3695700"/>
              <a:ext cx="1640540" cy="118084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p:cNvSpPr/>
          <p:nvPr/>
        </p:nvSpPr>
        <p:spPr>
          <a:xfrm>
            <a:off x="180364" y="250455"/>
            <a:ext cx="2431056" cy="1202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576" tIns="56787" rIns="113576" bIns="56787" rtlCol="0" anchor="ctr"/>
          <a:lstStyle/>
          <a:p>
            <a:pPr algn="ctr"/>
            <a:endParaRPr lang="id-ID"/>
          </a:p>
        </p:txBody>
      </p:sp>
      <p:pic>
        <p:nvPicPr>
          <p:cNvPr id="34" name="Picture 33"/>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 calcmode="lin" valueType="num">
                                      <p:cBhvr additive="base">
                                        <p:cTn id="1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30"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949" y="375659"/>
            <a:ext cx="7844500" cy="1283603"/>
          </a:xfrm>
        </p:spPr>
        <p:txBody>
          <a:bodyPr/>
          <a:lstStyle/>
          <a:p>
            <a:pPr algn="l" eaLnBrk="1" hangingPunct="1">
              <a:lnSpc>
                <a:spcPct val="80000"/>
              </a:lnSpc>
              <a:defRPr/>
            </a:pPr>
            <a:r>
              <a:rPr lang="id-ID" sz="3400" b="1" dirty="0">
                <a:solidFill>
                  <a:schemeClr val="accent2">
                    <a:lumMod val="75000"/>
                  </a:schemeClr>
                </a:solidFill>
                <a:latin typeface="Arial"/>
                <a:cs typeface="Arial"/>
              </a:rPr>
              <a:t>MENGONSUMSI </a:t>
            </a:r>
            <a:r>
              <a:rPr lang="en-US" sz="3400" b="1" dirty="0">
                <a:solidFill>
                  <a:schemeClr val="accent2">
                    <a:lumMod val="75000"/>
                  </a:schemeClr>
                </a:solidFill>
                <a:latin typeface="Arial"/>
                <a:cs typeface="Arial"/>
              </a:rPr>
              <a:t>SAYUR</a:t>
            </a:r>
            <a:r>
              <a:rPr lang="id-ID" sz="3400" b="1" dirty="0">
                <a:solidFill>
                  <a:schemeClr val="accent2">
                    <a:lumMod val="75000"/>
                  </a:schemeClr>
                </a:solidFill>
                <a:latin typeface="Arial"/>
                <a:cs typeface="Arial"/>
              </a:rPr>
              <a:t> DAN </a:t>
            </a:r>
            <a:r>
              <a:rPr lang="en-US" sz="3400" b="1" dirty="0">
                <a:solidFill>
                  <a:schemeClr val="accent2">
                    <a:lumMod val="75000"/>
                  </a:schemeClr>
                </a:solidFill>
                <a:latin typeface="Arial"/>
                <a:cs typeface="Arial"/>
              </a:rPr>
              <a:t>BUAH</a:t>
            </a:r>
            <a:r>
              <a:rPr lang="id-ID" sz="3400" b="1" dirty="0">
                <a:solidFill>
                  <a:schemeClr val="accent2">
                    <a:lumMod val="75000"/>
                  </a:schemeClr>
                </a:solidFill>
                <a:latin typeface="Arial"/>
                <a:cs typeface="Arial"/>
              </a:rPr>
              <a:t> </a:t>
            </a:r>
          </a:p>
        </p:txBody>
      </p:sp>
      <p:grpSp>
        <p:nvGrpSpPr>
          <p:cNvPr id="19" name="Group 18"/>
          <p:cNvGrpSpPr/>
          <p:nvPr/>
        </p:nvGrpSpPr>
        <p:grpSpPr>
          <a:xfrm>
            <a:off x="1" y="1787864"/>
            <a:ext cx="10945816" cy="5725778"/>
            <a:chOff x="-1" y="1359879"/>
            <a:chExt cx="9144003" cy="4355123"/>
          </a:xfrm>
        </p:grpSpPr>
        <p:pic>
          <p:nvPicPr>
            <p:cNvPr id="15" name="Picture 4" descr="http://masakanlezat.com/wp-content/uploads/2015/06/Resep-tumis-kangkung-masakan-lezat.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1409700"/>
              <a:ext cx="787669" cy="123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2"/>
            <p:cNvSpPr txBox="1">
              <a:spLocks noChangeArrowheads="1"/>
            </p:cNvSpPr>
            <p:nvPr/>
          </p:nvSpPr>
          <p:spPr bwMode="auto">
            <a:xfrm>
              <a:off x="304800" y="1633461"/>
              <a:ext cx="3092450" cy="63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lnSpc>
                  <a:spcPct val="80000"/>
                </a:lnSpc>
              </a:pPr>
              <a:r>
                <a:rPr lang="id-ID" sz="3000" b="1" dirty="0"/>
                <a:t>Tersedia dalam menu sehari-hari</a:t>
              </a:r>
            </a:p>
          </p:txBody>
        </p:sp>
        <p:pic>
          <p:nvPicPr>
            <p:cNvPr id="7172" name="Picture 4" descr="Image result for makanan sayur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01001" y="1462721"/>
              <a:ext cx="1143000" cy="10899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gambar pisang baranga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76800" y="1424054"/>
              <a:ext cx="1295400" cy="1204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ambar jeruk"/>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57600" y="1359879"/>
              <a:ext cx="1371600" cy="12690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ambar semangka"/>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8000" y="1409700"/>
              <a:ext cx="1143000" cy="12366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8" cstate="print"/>
            <a:srcRect/>
            <a:stretch>
              <a:fillRect/>
            </a:stretch>
          </p:blipFill>
          <p:spPr bwMode="auto">
            <a:xfrm>
              <a:off x="1752600" y="2705100"/>
              <a:ext cx="2057400" cy="3009900"/>
            </a:xfrm>
            <a:prstGeom prst="rect">
              <a:avLst/>
            </a:prstGeom>
            <a:noFill/>
            <a:ln w="9525">
              <a:noFill/>
              <a:miter lim="800000"/>
              <a:headEnd/>
              <a:tailEnd/>
            </a:ln>
          </p:spPr>
        </p:pic>
        <p:pic>
          <p:nvPicPr>
            <p:cNvPr id="1029" name="Picture 5"/>
            <p:cNvPicPr>
              <a:picLocks noChangeAspect="1" noChangeArrowheads="1"/>
            </p:cNvPicPr>
            <p:nvPr/>
          </p:nvPicPr>
          <p:blipFill>
            <a:blip r:embed="rId9" cstate="print"/>
            <a:srcRect/>
            <a:stretch>
              <a:fillRect/>
            </a:stretch>
          </p:blipFill>
          <p:spPr bwMode="auto">
            <a:xfrm>
              <a:off x="5630449" y="2719454"/>
              <a:ext cx="2040398" cy="2995546"/>
            </a:xfrm>
            <a:prstGeom prst="rect">
              <a:avLst/>
            </a:prstGeom>
            <a:noFill/>
            <a:ln w="9525">
              <a:noFill/>
              <a:miter lim="800000"/>
              <a:headEnd/>
              <a:tailEnd/>
            </a:ln>
          </p:spPr>
        </p:pic>
        <p:pic>
          <p:nvPicPr>
            <p:cNvPr id="5" name="Picture 6"/>
            <p:cNvPicPr>
              <a:picLocks noChangeAspect="1" noChangeArrowheads="1"/>
            </p:cNvPicPr>
            <p:nvPr/>
          </p:nvPicPr>
          <p:blipFill>
            <a:blip r:embed="rId10" cstate="print"/>
            <a:stretch>
              <a:fillRect/>
            </a:stretch>
          </p:blipFill>
          <p:spPr bwMode="auto">
            <a:xfrm rot="16200000" flipV="1">
              <a:off x="3219450" y="3295650"/>
              <a:ext cx="3009900" cy="1828800"/>
            </a:xfrm>
            <a:prstGeom prst="rect">
              <a:avLst/>
            </a:prstGeom>
            <a:noFill/>
            <a:ln>
              <a:noFill/>
            </a:ln>
          </p:spPr>
        </p:pic>
        <p:pic>
          <p:nvPicPr>
            <p:cNvPr id="1031" name="Picture 7"/>
            <p:cNvPicPr>
              <a:picLocks noChangeAspect="1" noChangeArrowheads="1"/>
            </p:cNvPicPr>
            <p:nvPr/>
          </p:nvPicPr>
          <p:blipFill>
            <a:blip r:embed="rId11" cstate="print"/>
            <a:srcRect/>
            <a:stretch>
              <a:fillRect/>
            </a:stretch>
          </p:blipFill>
          <p:spPr bwMode="auto">
            <a:xfrm>
              <a:off x="-1" y="2705100"/>
              <a:ext cx="1981201" cy="3009900"/>
            </a:xfrm>
            <a:prstGeom prst="rect">
              <a:avLst/>
            </a:prstGeom>
            <a:noFill/>
            <a:ln w="9525">
              <a:noFill/>
              <a:miter lim="800000"/>
              <a:headEnd/>
              <a:tailEnd/>
            </a:ln>
          </p:spPr>
        </p:pic>
        <p:pic>
          <p:nvPicPr>
            <p:cNvPr id="1032" name="Picture 8"/>
            <p:cNvPicPr>
              <a:picLocks noChangeAspect="1" noChangeArrowheads="1"/>
            </p:cNvPicPr>
            <p:nvPr/>
          </p:nvPicPr>
          <p:blipFill>
            <a:blip r:embed="rId12" cstate="print"/>
            <a:srcRect/>
            <a:stretch>
              <a:fillRect/>
            </a:stretch>
          </p:blipFill>
          <p:spPr bwMode="auto">
            <a:xfrm rot="16200000">
              <a:off x="6838951" y="3409950"/>
              <a:ext cx="3009902" cy="1600201"/>
            </a:xfrm>
            <a:prstGeom prst="rect">
              <a:avLst/>
            </a:prstGeom>
            <a:noFill/>
            <a:ln w="9525">
              <a:noFill/>
              <a:miter lim="800000"/>
              <a:headEnd/>
              <a:tailEnd/>
            </a:ln>
            <a:effectLst/>
          </p:spPr>
        </p:pic>
      </p:grpSp>
      <p:sp>
        <p:nvSpPr>
          <p:cNvPr id="17" name="Rectangle 16"/>
          <p:cNvSpPr/>
          <p:nvPr/>
        </p:nvSpPr>
        <p:spPr>
          <a:xfrm>
            <a:off x="180364" y="250455"/>
            <a:ext cx="2431056" cy="1202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576" tIns="56787" rIns="113576" bIns="56787" rtlCol="0" anchor="ctr"/>
          <a:lstStyle/>
          <a:p>
            <a:pPr algn="ctr"/>
            <a:endParaRPr lang="id-ID"/>
          </a:p>
        </p:txBody>
      </p:sp>
      <p:pic>
        <p:nvPicPr>
          <p:cNvPr id="20" name="Picture 19"/>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5087040" y="1819973"/>
            <a:ext cx="2462808" cy="57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576" tIns="56787" rIns="113576" bIns="56787">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spcBef>
                <a:spcPct val="50000"/>
              </a:spcBef>
            </a:pPr>
            <a:endParaRPr lang="id-ID" sz="3000" dirty="0">
              <a:latin typeface="Times New Roman" charset="0"/>
            </a:endParaRPr>
          </a:p>
        </p:txBody>
      </p:sp>
      <p:sp>
        <p:nvSpPr>
          <p:cNvPr id="22531" name="TextBox 15"/>
          <p:cNvSpPr txBox="1">
            <a:spLocks noChangeArrowheads="1"/>
          </p:cNvSpPr>
          <p:nvPr/>
        </p:nvSpPr>
        <p:spPr bwMode="auto">
          <a:xfrm>
            <a:off x="3374960" y="250456"/>
            <a:ext cx="6476272" cy="104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576" tIns="56787" rIns="113576" bIns="56787">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lnSpc>
                <a:spcPct val="80000"/>
              </a:lnSpc>
              <a:spcAft>
                <a:spcPts val="746"/>
              </a:spcAft>
            </a:pPr>
            <a:r>
              <a:rPr lang="id-ID" sz="3400" b="1" dirty="0">
                <a:latin typeface="Arial" charset="0"/>
                <a:cs typeface="Arial" charset="0"/>
              </a:rPr>
              <a:t>MEMERIKSA</a:t>
            </a:r>
            <a:r>
              <a:rPr lang="en-US" sz="3400" b="1" dirty="0">
                <a:latin typeface="Arial" charset="0"/>
                <a:cs typeface="Arial" charset="0"/>
              </a:rPr>
              <a:t> </a:t>
            </a:r>
            <a:r>
              <a:rPr lang="en-US" sz="3400" b="1" dirty="0" smtClean="0">
                <a:latin typeface="Arial" charset="0"/>
                <a:cs typeface="Arial" charset="0"/>
              </a:rPr>
              <a:t>KESEHATAN</a:t>
            </a:r>
            <a:endParaRPr lang="id-ID" sz="3400" b="1" dirty="0">
              <a:latin typeface="Arial" charset="0"/>
              <a:cs typeface="Arial" charset="0"/>
            </a:endParaRPr>
          </a:p>
          <a:p>
            <a:pPr algn="ctr" eaLnBrk="1" hangingPunct="1">
              <a:lnSpc>
                <a:spcPct val="80000"/>
              </a:lnSpc>
              <a:spcAft>
                <a:spcPts val="746"/>
              </a:spcAft>
            </a:pPr>
            <a:r>
              <a:rPr lang="id-ID" sz="3400" b="1" dirty="0" smtClean="0">
                <a:latin typeface="Arial" charset="0"/>
                <a:cs typeface="Arial" charset="0"/>
              </a:rPr>
              <a:t>Setiap 6 bulan sekali</a:t>
            </a:r>
            <a:endParaRPr lang="en-US" sz="3400" b="1" dirty="0">
              <a:latin typeface="Arial" charset="0"/>
              <a:cs typeface="Arial" charset="0"/>
            </a:endParaRPr>
          </a:p>
        </p:txBody>
      </p:sp>
      <p:grpSp>
        <p:nvGrpSpPr>
          <p:cNvPr id="21" name="Group 20"/>
          <p:cNvGrpSpPr/>
          <p:nvPr/>
        </p:nvGrpSpPr>
        <p:grpSpPr>
          <a:xfrm>
            <a:off x="342022" y="1735526"/>
            <a:ext cx="10421361" cy="5734823"/>
            <a:chOff x="92252" y="1320069"/>
            <a:chExt cx="8899347" cy="4362004"/>
          </a:xfrm>
        </p:grpSpPr>
        <p:sp>
          <p:nvSpPr>
            <p:cNvPr id="5" name="Rectangle 4"/>
            <p:cNvSpPr/>
            <p:nvPr/>
          </p:nvSpPr>
          <p:spPr>
            <a:xfrm>
              <a:off x="92252" y="1320069"/>
              <a:ext cx="8899347" cy="436200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11" descr="http://webblogkkn.unsyiah.ac.id/udegampong10/wp-content/uploads/sites/799/2016/01/kade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693" y="1394460"/>
              <a:ext cx="1752914" cy="106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313493" y="2461260"/>
              <a:ext cx="1905000" cy="1295400"/>
            </a:xfrm>
            <a:prstGeom prst="ellipse">
              <a:avLst/>
            </a:prstGeom>
            <a:solidFill>
              <a:srgbClr val="EC0A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Black" pitchFamily="34" charset="0"/>
                </a:rPr>
                <a:t>CEK TEKANAN DARAH</a:t>
              </a:r>
            </a:p>
          </p:txBody>
        </p:sp>
        <p:pic>
          <p:nvPicPr>
            <p:cNvPr id="5124" name="Picture 4" descr="Image result for cek gula darah"/>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38402" y="1408658"/>
              <a:ext cx="1896142" cy="107358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p:cNvSpPr/>
            <p:nvPr/>
          </p:nvSpPr>
          <p:spPr>
            <a:xfrm>
              <a:off x="2438401" y="2476500"/>
              <a:ext cx="1905000" cy="1280160"/>
            </a:xfrm>
            <a:prstGeom prst="ellipse">
              <a:avLst/>
            </a:prstGeom>
            <a:solidFill>
              <a:srgbClr val="EC0A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Black" pitchFamily="34" charset="0"/>
                </a:rPr>
                <a:t>CEK KADAR GULA DARAH</a:t>
              </a:r>
            </a:p>
          </p:txBody>
        </p:sp>
        <p:pic>
          <p:nvPicPr>
            <p:cNvPr id="5122" name="Picture 2" descr="Image result for periksa lingkar peru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8953" y="4075198"/>
              <a:ext cx="1987483" cy="137160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a:off x="2285999" y="4004512"/>
              <a:ext cx="1963651" cy="1442286"/>
            </a:xfrm>
            <a:prstGeom prst="ellipse">
              <a:avLst/>
            </a:prstGeom>
            <a:solidFill>
              <a:srgbClr val="EC0A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Black" pitchFamily="34" charset="0"/>
                </a:rPr>
                <a:t>CEK LINGKAR PERUT</a:t>
              </a:r>
            </a:p>
          </p:txBody>
        </p:sp>
        <p:pic>
          <p:nvPicPr>
            <p:cNvPr id="15" name="Picture 4" descr="http://media.viva.co.id/thumbs2/2012/03/14/147602_tes-kadar-gula-darah_663_382.jpg"/>
            <p:cNvPicPr>
              <a:picLocks noChangeAspect="1" noChangeArrowheads="1"/>
            </p:cNvPicPr>
            <p:nvPr/>
          </p:nvPicPr>
          <p:blipFill>
            <a:blip r:embed="rId6" cstate="email">
              <a:extLst>
                <a:ext uri="{28A0092B-C50C-407E-A947-70E740481C1C}">
                  <a14:useLocalDpi xmlns:a14="http://schemas.microsoft.com/office/drawing/2010/main" val="0"/>
                </a:ext>
              </a:extLst>
            </a:blip>
            <a:srcRect l="9828" t="6824" r="5650"/>
            <a:stretch>
              <a:fillRect/>
            </a:stretch>
          </p:blipFill>
          <p:spPr bwMode="auto">
            <a:xfrm>
              <a:off x="4656736" y="1400763"/>
              <a:ext cx="1734736" cy="10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static.republika.co.id/uploads/images/inpicture_slide/deteksi-dini-kanker-serviks-sebaiknya-dilakukan-tiga-tahun-berturut-turut-_140227103202-301.jpg"/>
            <p:cNvPicPr>
              <a:picLocks noChangeAspect="1" noChangeArrowheads="1"/>
            </p:cNvPicPr>
            <p:nvPr/>
          </p:nvPicPr>
          <p:blipFill rotWithShape="1">
            <a:blip r:embed="rId7" cstate="email">
              <a:lum bright="20000"/>
              <a:extLst>
                <a:ext uri="{28A0092B-C50C-407E-A947-70E740481C1C}">
                  <a14:useLocalDpi xmlns:a14="http://schemas.microsoft.com/office/drawing/2010/main" val="0"/>
                </a:ext>
              </a:extLst>
            </a:blip>
            <a:srcRect l="59943"/>
            <a:stretch/>
          </p:blipFill>
          <p:spPr bwMode="auto">
            <a:xfrm>
              <a:off x="5198676" y="4096239"/>
              <a:ext cx="1233960" cy="13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Image result for gambar periksa darah"/>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921871" y="1391889"/>
              <a:ext cx="1828799" cy="1090351"/>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4572000" y="2489171"/>
              <a:ext cx="1981200" cy="1282729"/>
            </a:xfrm>
            <a:prstGeom prst="ellipse">
              <a:avLst/>
            </a:prstGeom>
            <a:solidFill>
              <a:srgbClr val="EC0A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Black" pitchFamily="34" charset="0"/>
                </a:rPr>
                <a:t>CEK KOLESTEROL </a:t>
              </a:r>
            </a:p>
          </p:txBody>
        </p:sp>
        <p:sp>
          <p:nvSpPr>
            <p:cNvPr id="27" name="Oval 26"/>
            <p:cNvSpPr/>
            <p:nvPr/>
          </p:nvSpPr>
          <p:spPr>
            <a:xfrm>
              <a:off x="6750742" y="2506980"/>
              <a:ext cx="1999928" cy="1341120"/>
            </a:xfrm>
            <a:prstGeom prst="ellipse">
              <a:avLst/>
            </a:prstGeom>
            <a:solidFill>
              <a:srgbClr val="EC0A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itchFamily="34" charset="0"/>
                </a:rPr>
                <a:t>TES </a:t>
              </a:r>
              <a:r>
                <a:rPr lang="id-ID" b="1" dirty="0" smtClean="0">
                  <a:latin typeface="Arial Black" pitchFamily="34" charset="0"/>
                </a:rPr>
                <a:t>DARAH LENGKAP DI </a:t>
              </a:r>
              <a:r>
                <a:rPr lang="en-US" b="1" dirty="0" smtClean="0">
                  <a:latin typeface="Arial Black" pitchFamily="34" charset="0"/>
                </a:rPr>
                <a:t>LABORATORIUM</a:t>
              </a:r>
              <a:endParaRPr lang="en-US" b="1" dirty="0">
                <a:latin typeface="Arial Black" pitchFamily="34" charset="0"/>
              </a:endParaRPr>
            </a:p>
          </p:txBody>
        </p:sp>
        <p:sp>
          <p:nvSpPr>
            <p:cNvPr id="28" name="Oval 27"/>
            <p:cNvSpPr/>
            <p:nvPr/>
          </p:nvSpPr>
          <p:spPr>
            <a:xfrm>
              <a:off x="6764819" y="4004512"/>
              <a:ext cx="1981200" cy="1291388"/>
            </a:xfrm>
            <a:prstGeom prst="ellipse">
              <a:avLst/>
            </a:prstGeom>
            <a:solidFill>
              <a:srgbClr val="EC0A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Arial Black" pitchFamily="34" charset="0"/>
                </a:rPr>
                <a:t>DETEKSI DINI KANKER LEHER RAHIM</a:t>
              </a:r>
            </a:p>
          </p:txBody>
        </p:sp>
        <p:sp>
          <p:nvSpPr>
            <p:cNvPr id="29" name="Rectangle 28"/>
            <p:cNvSpPr/>
            <p:nvPr/>
          </p:nvSpPr>
          <p:spPr>
            <a:xfrm>
              <a:off x="6698100" y="5295900"/>
              <a:ext cx="2133599"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UNTUK PEREMPUAN</a:t>
              </a:r>
            </a:p>
          </p:txBody>
        </p:sp>
      </p:grpSp>
      <p:sp>
        <p:nvSpPr>
          <p:cNvPr id="19" name="Rectangle 18"/>
          <p:cNvSpPr/>
          <p:nvPr/>
        </p:nvSpPr>
        <p:spPr>
          <a:xfrm>
            <a:off x="180364" y="250455"/>
            <a:ext cx="2431056" cy="1202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576" tIns="56787" rIns="113576" bIns="56787" rtlCol="0" anchor="ctr"/>
          <a:lstStyle/>
          <a:p>
            <a:pPr algn="ctr"/>
            <a:endParaRPr lang="id-ID"/>
          </a:p>
        </p:txBody>
      </p:sp>
      <p:pic>
        <p:nvPicPr>
          <p:cNvPr id="22" name="Picture 21"/>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561" r="54390" b="65105"/>
          <a:stretch/>
        </p:blipFill>
        <p:spPr>
          <a:xfrm>
            <a:off x="2918885" y="2153910"/>
            <a:ext cx="4378325" cy="1975134"/>
          </a:xfrm>
          <a:prstGeom prst="rect">
            <a:avLst/>
          </a:prstGeom>
        </p:spPr>
      </p:pic>
      <p:sp>
        <p:nvSpPr>
          <p:cNvPr id="2" name="TextBox 1"/>
          <p:cNvSpPr txBox="1"/>
          <p:nvPr/>
        </p:nvSpPr>
        <p:spPr>
          <a:xfrm>
            <a:off x="2494919" y="4513585"/>
            <a:ext cx="6349059" cy="2376841"/>
          </a:xfrm>
          <a:prstGeom prst="rect">
            <a:avLst/>
          </a:prstGeom>
          <a:noFill/>
        </p:spPr>
        <p:txBody>
          <a:bodyPr wrap="none" lIns="113576" tIns="56787" rIns="113576" bIns="56787" rtlCol="0">
            <a:spAutoFit/>
          </a:bodyPr>
          <a:lstStyle/>
          <a:p>
            <a:pPr algn="ctr"/>
            <a:r>
              <a:rPr lang="en-US" sz="4900" dirty="0">
                <a:solidFill>
                  <a:srgbClr val="FF0000"/>
                </a:solidFill>
                <a:latin typeface="Arial Black" panose="020B0A04020102020204" pitchFamily="34" charset="0"/>
              </a:rPr>
              <a:t>TERIMA </a:t>
            </a:r>
            <a:r>
              <a:rPr lang="en-US" sz="4900" dirty="0" smtClean="0">
                <a:solidFill>
                  <a:srgbClr val="FF0000"/>
                </a:solidFill>
                <a:latin typeface="Arial Black" panose="020B0A04020102020204" pitchFamily="34" charset="0"/>
              </a:rPr>
              <a:t>KASIH</a:t>
            </a:r>
            <a:endParaRPr lang="id-ID" sz="4900" dirty="0" smtClean="0">
              <a:solidFill>
                <a:srgbClr val="FF0000"/>
              </a:solidFill>
              <a:latin typeface="Arial Black" panose="020B0A04020102020204" pitchFamily="34" charset="0"/>
            </a:endParaRPr>
          </a:p>
          <a:p>
            <a:pPr algn="ctr"/>
            <a:endParaRPr lang="id-ID" sz="4900" dirty="0" smtClean="0">
              <a:solidFill>
                <a:srgbClr val="FF0000"/>
              </a:solidFill>
              <a:latin typeface="Arial Black" panose="020B0A04020102020204" pitchFamily="34" charset="0"/>
            </a:endParaRPr>
          </a:p>
          <a:p>
            <a:pPr algn="ctr"/>
            <a:r>
              <a:rPr lang="id-ID" sz="4900" dirty="0" smtClean="0">
                <a:solidFill>
                  <a:schemeClr val="accent1"/>
                </a:solidFill>
                <a:latin typeface="Arial Black" panose="020B0A04020102020204" pitchFamily="34" charset="0"/>
              </a:rPr>
              <a:t>Ayo hidup sehat...</a:t>
            </a:r>
            <a:endParaRPr lang="en-US" sz="4900" dirty="0">
              <a:solidFill>
                <a:schemeClr val="accent1"/>
              </a:solidFill>
              <a:latin typeface="Arial Black" panose="020B0A04020102020204" pitchFamily="34" charset="0"/>
            </a:endParaRPr>
          </a:p>
        </p:txBody>
      </p:sp>
      <p:sp>
        <p:nvSpPr>
          <p:cNvPr id="6" name="Rectangle 5"/>
          <p:cNvSpPr/>
          <p:nvPr/>
        </p:nvSpPr>
        <p:spPr>
          <a:xfrm>
            <a:off x="180364" y="250455"/>
            <a:ext cx="2431056" cy="1202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576" tIns="56787" rIns="113576" bIns="56787" rtlCol="0" anchor="ctr"/>
          <a:lstStyle/>
          <a:p>
            <a:pPr algn="ctr"/>
            <a:endParaRPr lang="id-ID"/>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6454" y="450818"/>
            <a:ext cx="7000135" cy="637903"/>
          </a:xfrm>
          <a:prstGeom prst="rect">
            <a:avLst/>
          </a:prstGeom>
          <a:noFill/>
        </p:spPr>
        <p:txBody>
          <a:bodyPr wrap="none" lIns="113576" tIns="56787" rIns="113576" bIns="56787" rtlCol="0">
            <a:spAutoFit/>
          </a:bodyPr>
          <a:lstStyle/>
          <a:p>
            <a:r>
              <a:rPr lang="id-ID" sz="3400" b="1" dirty="0">
                <a:latin typeface="Arial"/>
                <a:cs typeface="Arial"/>
              </a:rPr>
              <a:t>DALAM 30 TAHUN TERAKHIR ....</a:t>
            </a:r>
            <a:endParaRPr lang="en-US" sz="3400" dirty="0"/>
          </a:p>
        </p:txBody>
      </p:sp>
      <p:grpSp>
        <p:nvGrpSpPr>
          <p:cNvPr id="19" name="Group 18"/>
          <p:cNvGrpSpPr/>
          <p:nvPr/>
        </p:nvGrpSpPr>
        <p:grpSpPr>
          <a:xfrm>
            <a:off x="1" y="1792840"/>
            <a:ext cx="10945813" cy="5520436"/>
            <a:chOff x="0" y="1363663"/>
            <a:chExt cx="9144000" cy="4198937"/>
          </a:xfrm>
        </p:grpSpPr>
        <p:sp>
          <p:nvSpPr>
            <p:cNvPr id="18" name="Rectangle 17"/>
            <p:cNvSpPr/>
            <p:nvPr/>
          </p:nvSpPr>
          <p:spPr>
            <a:xfrm>
              <a:off x="0" y="1363663"/>
              <a:ext cx="9144000" cy="73183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00" dirty="0"/>
            </a:p>
          </p:txBody>
        </p:sp>
        <p:sp>
          <p:nvSpPr>
            <p:cNvPr id="7" name="Rectangle 6"/>
            <p:cNvSpPr/>
            <p:nvPr/>
          </p:nvSpPr>
          <p:spPr>
            <a:xfrm>
              <a:off x="0" y="3264535"/>
              <a:ext cx="4363096" cy="104769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4363096" y="3264535"/>
              <a:ext cx="4780904" cy="104769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1586924"/>
              <a:ext cx="9144000" cy="538430"/>
            </a:xfrm>
            <a:prstGeom prst="rect">
              <a:avLst/>
            </a:prstGeom>
            <a:noFill/>
          </p:spPr>
          <p:txBody>
            <a:bodyPr wrap="square" rtlCol="0">
              <a:spAutoFit/>
            </a:bodyPr>
            <a:lstStyle/>
            <a:p>
              <a:pPr algn="ctr">
                <a:tabLst>
                  <a:tab pos="5339663" algn="l"/>
                </a:tabLst>
              </a:pPr>
              <a:r>
                <a:rPr lang="id-ID" altLang="id-ID" sz="2000" b="1" dirty="0">
                  <a:latin typeface="Arial"/>
                  <a:ea typeface="ヒラギノ角ゴ Pro W3" charset="-128"/>
                  <a:cs typeface="Arial"/>
                  <a:sym typeface="Wingdings" pitchFamily="2" charset="2"/>
                </a:rPr>
                <a:t>TERJADI </a:t>
              </a:r>
              <a:r>
                <a:rPr lang="en-AU" altLang="id-ID" sz="2000" b="1" dirty="0">
                  <a:latin typeface="Arial"/>
                  <a:ea typeface="ヒラギノ角ゴ Pro W3" charset="-128"/>
                  <a:cs typeface="Arial"/>
                  <a:sym typeface="Wingdings" pitchFamily="2" charset="2"/>
                </a:rPr>
                <a:t>PERUBAHAN POLA PENYAKIT TERKAIT DENGAN </a:t>
              </a:r>
              <a:r>
                <a:rPr lang="en-AU" altLang="id-ID" sz="2000" b="1" dirty="0">
                  <a:solidFill>
                    <a:srgbClr val="FF0000"/>
                  </a:solidFill>
                  <a:latin typeface="Arial"/>
                  <a:ea typeface="ヒラギノ角ゴ Pro W3" charset="-128"/>
                  <a:cs typeface="Arial"/>
                  <a:sym typeface="Wingdings" pitchFamily="2" charset="2"/>
                </a:rPr>
                <a:t>PERILAKU</a:t>
              </a:r>
              <a:r>
                <a:rPr lang="id-ID" altLang="id-ID" sz="2000" b="1" dirty="0">
                  <a:latin typeface="Arial"/>
                  <a:ea typeface="ヒラギノ角ゴ Pro W3" charset="-128"/>
                  <a:cs typeface="Arial"/>
                  <a:sym typeface="Wingdings" pitchFamily="2" charset="2"/>
                </a:rPr>
                <a:t> MANUSIA</a:t>
              </a:r>
              <a:endParaRPr lang="en-US" altLang="id-ID" sz="2000" b="1" dirty="0">
                <a:latin typeface="Arial"/>
                <a:ea typeface="ヒラギノ角ゴ Pro W3" charset="-128"/>
                <a:cs typeface="Arial"/>
              </a:endParaRPr>
            </a:p>
            <a:p>
              <a:pPr algn="ctr"/>
              <a:endParaRPr lang="en-US" sz="2000" dirty="0">
                <a:latin typeface="Arial"/>
                <a:cs typeface="Arial"/>
              </a:endParaRPr>
            </a:p>
          </p:txBody>
        </p:sp>
        <p:sp>
          <p:nvSpPr>
            <p:cNvPr id="4" name="TextBox 3"/>
            <p:cNvSpPr txBox="1"/>
            <p:nvPr/>
          </p:nvSpPr>
          <p:spPr>
            <a:xfrm>
              <a:off x="762001" y="2187555"/>
              <a:ext cx="3276599" cy="643776"/>
            </a:xfrm>
            <a:prstGeom prst="rect">
              <a:avLst/>
            </a:prstGeom>
            <a:noFill/>
          </p:spPr>
          <p:txBody>
            <a:bodyPr wrap="square" rtlCol="0">
              <a:spAutoFit/>
            </a:bodyPr>
            <a:lstStyle/>
            <a:p>
              <a:r>
                <a:rPr lang="id-ID" altLang="id-ID" dirty="0">
                  <a:latin typeface="Arial"/>
                  <a:cs typeface="Arial"/>
                </a:rPr>
                <a:t>TAHUN</a:t>
              </a:r>
              <a:r>
                <a:rPr lang="id-ID" altLang="id-ID" b="1" dirty="0">
                  <a:latin typeface="Arial"/>
                  <a:cs typeface="Arial"/>
                </a:rPr>
                <a:t> </a:t>
              </a:r>
              <a:r>
                <a:rPr lang="id-ID" altLang="id-ID" sz="4900" b="1" dirty="0">
                  <a:latin typeface="Arial"/>
                  <a:cs typeface="Arial"/>
                </a:rPr>
                <a:t>1990</a:t>
              </a:r>
              <a:r>
                <a:rPr lang="id-ID" altLang="id-ID" b="1" dirty="0">
                  <a:latin typeface="Arial"/>
                  <a:cs typeface="Arial"/>
                </a:rPr>
                <a:t>:</a:t>
              </a:r>
            </a:p>
          </p:txBody>
        </p:sp>
        <p:sp>
          <p:nvSpPr>
            <p:cNvPr id="8" name="TextBox 7"/>
            <p:cNvSpPr txBox="1"/>
            <p:nvPr/>
          </p:nvSpPr>
          <p:spPr>
            <a:xfrm>
              <a:off x="6243867" y="4457700"/>
              <a:ext cx="2671533" cy="702300"/>
            </a:xfrm>
            <a:prstGeom prst="rect">
              <a:avLst/>
            </a:prstGeom>
            <a:noFill/>
          </p:spPr>
          <p:txBody>
            <a:bodyPr wrap="square" rtlCol="0">
              <a:spAutoFit/>
            </a:bodyPr>
            <a:lstStyle/>
            <a:p>
              <a:pPr>
                <a:spcBef>
                  <a:spcPts val="0"/>
                </a:spcBef>
                <a:defRPr/>
              </a:pPr>
              <a:r>
                <a:rPr lang="id-ID" altLang="id-ID" dirty="0">
                  <a:latin typeface="Arial"/>
                  <a:ea typeface="MS PGothic" panose="020B0600070205080204" pitchFamily="34" charset="-128"/>
                  <a:cs typeface="Arial"/>
                </a:rPr>
                <a:t>Tekanan darah tinggi, stroke, jantung, kanker, kencing manis</a:t>
              </a:r>
              <a:endParaRPr lang="id-ID" altLang="id-ID" dirty="0">
                <a:latin typeface="Arial"/>
                <a:cs typeface="Arial"/>
              </a:endParaRPr>
            </a:p>
          </p:txBody>
        </p:sp>
        <p:sp>
          <p:nvSpPr>
            <p:cNvPr id="9" name="TextBox 8"/>
            <p:cNvSpPr txBox="1"/>
            <p:nvPr/>
          </p:nvSpPr>
          <p:spPr>
            <a:xfrm>
              <a:off x="304799" y="3505850"/>
              <a:ext cx="3276599" cy="709323"/>
            </a:xfrm>
            <a:prstGeom prst="rect">
              <a:avLst/>
            </a:prstGeom>
            <a:noFill/>
          </p:spPr>
          <p:txBody>
            <a:bodyPr wrap="square" rtlCol="0">
              <a:spAutoFit/>
            </a:bodyPr>
            <a:lstStyle/>
            <a:p>
              <a:pPr>
                <a:lnSpc>
                  <a:spcPct val="70000"/>
                </a:lnSpc>
              </a:pPr>
              <a:r>
                <a:rPr lang="en-AU" altLang="id-ID" sz="3900" b="1" dirty="0">
                  <a:solidFill>
                    <a:schemeClr val="bg1"/>
                  </a:solidFill>
                  <a:latin typeface="Arial"/>
                  <a:cs typeface="Arial"/>
                </a:rPr>
                <a:t>PENYAKIT</a:t>
              </a:r>
            </a:p>
            <a:p>
              <a:pPr>
                <a:lnSpc>
                  <a:spcPct val="70000"/>
                </a:lnSpc>
              </a:pPr>
              <a:r>
                <a:rPr lang="id-ID" altLang="id-ID" sz="3900" b="1" dirty="0">
                  <a:solidFill>
                    <a:schemeClr val="bg1"/>
                  </a:solidFill>
                  <a:latin typeface="Arial"/>
                  <a:cs typeface="Arial"/>
                </a:rPr>
                <a:t>MENULAR</a:t>
              </a:r>
            </a:p>
          </p:txBody>
        </p:sp>
        <p:sp>
          <p:nvSpPr>
            <p:cNvPr id="10" name="TextBox 9"/>
            <p:cNvSpPr txBox="1"/>
            <p:nvPr/>
          </p:nvSpPr>
          <p:spPr>
            <a:xfrm>
              <a:off x="1981200" y="4457700"/>
              <a:ext cx="2209800" cy="772530"/>
            </a:xfrm>
            <a:prstGeom prst="rect">
              <a:avLst/>
            </a:prstGeom>
            <a:noFill/>
          </p:spPr>
          <p:txBody>
            <a:bodyPr wrap="square" rtlCol="0">
              <a:spAutoFit/>
            </a:bodyPr>
            <a:lstStyle/>
            <a:p>
              <a:r>
                <a:rPr lang="id-ID" altLang="id-ID" sz="2000" dirty="0">
                  <a:latin typeface="Arial"/>
                  <a:cs typeface="Arial"/>
                </a:rPr>
                <a:t>Infeksi Saluran Pernapasan Atas, Tuberkulosis, Diare</a:t>
              </a:r>
            </a:p>
          </p:txBody>
        </p:sp>
        <p:sp>
          <p:nvSpPr>
            <p:cNvPr id="11" name="TextBox 10"/>
            <p:cNvSpPr txBox="1"/>
            <p:nvPr/>
          </p:nvSpPr>
          <p:spPr>
            <a:xfrm>
              <a:off x="4648200" y="2190500"/>
              <a:ext cx="3276599" cy="643776"/>
            </a:xfrm>
            <a:prstGeom prst="rect">
              <a:avLst/>
            </a:prstGeom>
            <a:noFill/>
          </p:spPr>
          <p:txBody>
            <a:bodyPr wrap="square" rtlCol="0">
              <a:spAutoFit/>
            </a:bodyPr>
            <a:lstStyle/>
            <a:p>
              <a:r>
                <a:rPr lang="id-ID" altLang="id-ID" dirty="0">
                  <a:latin typeface="Arial"/>
                  <a:cs typeface="Arial"/>
                </a:rPr>
                <a:t>SEJAK</a:t>
              </a:r>
              <a:r>
                <a:rPr lang="id-ID" altLang="id-ID" b="1" dirty="0">
                  <a:latin typeface="Arial"/>
                  <a:cs typeface="Arial"/>
                </a:rPr>
                <a:t> </a:t>
              </a:r>
              <a:r>
                <a:rPr lang="id-ID" altLang="id-ID" sz="4900" b="1" dirty="0">
                  <a:latin typeface="Arial"/>
                  <a:cs typeface="Arial"/>
                </a:rPr>
                <a:t>2010</a:t>
              </a:r>
              <a:r>
                <a:rPr lang="id-ID" altLang="id-ID" b="1" dirty="0">
                  <a:latin typeface="Arial"/>
                  <a:cs typeface="Arial"/>
                </a:rPr>
                <a:t>:</a:t>
              </a:r>
            </a:p>
          </p:txBody>
        </p:sp>
        <p:sp>
          <p:nvSpPr>
            <p:cNvPr id="12" name="TextBox 11"/>
            <p:cNvSpPr txBox="1"/>
            <p:nvPr/>
          </p:nvSpPr>
          <p:spPr>
            <a:xfrm>
              <a:off x="4515497" y="3161141"/>
              <a:ext cx="4171303" cy="1028870"/>
            </a:xfrm>
            <a:prstGeom prst="rect">
              <a:avLst/>
            </a:prstGeom>
            <a:noFill/>
          </p:spPr>
          <p:txBody>
            <a:bodyPr wrap="square" rtlCol="0">
              <a:spAutoFit/>
            </a:bodyPr>
            <a:lstStyle/>
            <a:p>
              <a:pPr>
                <a:lnSpc>
                  <a:spcPct val="70000"/>
                </a:lnSpc>
              </a:pPr>
              <a:endParaRPr lang="id-ID" altLang="id-ID" sz="3900" b="1" dirty="0">
                <a:solidFill>
                  <a:schemeClr val="bg1"/>
                </a:solidFill>
                <a:latin typeface="Arial"/>
                <a:cs typeface="Arial"/>
              </a:endParaRPr>
            </a:p>
            <a:p>
              <a:pPr>
                <a:lnSpc>
                  <a:spcPct val="70000"/>
                </a:lnSpc>
              </a:pPr>
              <a:r>
                <a:rPr lang="en-AU" altLang="id-ID" sz="3900" b="1" dirty="0">
                  <a:solidFill>
                    <a:schemeClr val="bg1"/>
                  </a:solidFill>
                  <a:latin typeface="Arial"/>
                  <a:cs typeface="Arial"/>
                </a:rPr>
                <a:t>PENYAKIT</a:t>
              </a:r>
            </a:p>
            <a:p>
              <a:pPr>
                <a:lnSpc>
                  <a:spcPct val="70000"/>
                </a:lnSpc>
              </a:pPr>
              <a:r>
                <a:rPr lang="id-ID" altLang="id-ID" sz="3900" b="1" dirty="0">
                  <a:solidFill>
                    <a:schemeClr val="bg1"/>
                  </a:solidFill>
                  <a:latin typeface="Arial"/>
                  <a:cs typeface="Arial"/>
                </a:rPr>
                <a:t>TIDAK MENULAR</a:t>
              </a:r>
            </a:p>
          </p:txBody>
        </p:sp>
        <p:pic>
          <p:nvPicPr>
            <p:cNvPr id="2050" name="Picture 2" descr="Image result for penyakit tuberkulosi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3826" y="4381500"/>
              <a:ext cx="1476374" cy="1181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akit jantu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70696" y="4305300"/>
              <a:ext cx="1676400" cy="12360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914590"/>
              <a:ext cx="9144000" cy="362855"/>
            </a:xfrm>
            <a:prstGeom prst="rect">
              <a:avLst/>
            </a:prstGeom>
            <a:solidFill>
              <a:schemeClr val="accent6">
                <a:lumMod val="60000"/>
                <a:lumOff val="40000"/>
              </a:schemeClr>
            </a:solidFill>
          </p:spPr>
          <p:txBody>
            <a:bodyPr wrap="square" rtlCol="0">
              <a:spAutoFit/>
            </a:bodyPr>
            <a:lstStyle/>
            <a:p>
              <a:pPr algn="ctr"/>
              <a:r>
                <a:rPr lang="id-ID" sz="2500" b="1" dirty="0"/>
                <a:t>Penyebab terbesar kesakitan dan kematian :</a:t>
              </a:r>
            </a:p>
          </p:txBody>
        </p:sp>
      </p:grpSp>
      <p:pic>
        <p:nvPicPr>
          <p:cNvPr id="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859" y="104426"/>
            <a:ext cx="2592288" cy="133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stretch>
            <a:fillRect/>
          </a:stretch>
        </p:blipFill>
        <p:spPr>
          <a:xfrm>
            <a:off x="9345007" y="2755002"/>
            <a:ext cx="1195406" cy="1522419"/>
          </a:xfrm>
          <a:prstGeom prst="rect">
            <a:avLst/>
          </a:prstGeom>
        </p:spPr>
      </p:pic>
      <p:sp>
        <p:nvSpPr>
          <p:cNvPr id="7" name="TextBox 6"/>
          <p:cNvSpPr txBox="1"/>
          <p:nvPr/>
        </p:nvSpPr>
        <p:spPr>
          <a:xfrm>
            <a:off x="2371592" y="249549"/>
            <a:ext cx="7935714" cy="668681"/>
          </a:xfrm>
          <a:prstGeom prst="rect">
            <a:avLst/>
          </a:prstGeom>
          <a:noFill/>
        </p:spPr>
        <p:txBody>
          <a:bodyPr wrap="square" lIns="113576" tIns="56787" rIns="113576" bIns="56787" rtlCol="0">
            <a:spAutoFit/>
          </a:bodyPr>
          <a:lstStyle/>
          <a:p>
            <a:pPr algn="ctr"/>
            <a:r>
              <a:rPr lang="id-ID" b="1" dirty="0">
                <a:latin typeface="Arial"/>
                <a:cs typeface="Arial"/>
              </a:rPr>
              <a:t>FAKTOR RISIKO </a:t>
            </a:r>
          </a:p>
          <a:p>
            <a:pPr algn="ctr"/>
            <a:r>
              <a:rPr lang="id-ID" b="1" dirty="0">
                <a:latin typeface="Arial"/>
                <a:cs typeface="Arial"/>
              </a:rPr>
              <a:t>PENYEBAB PENYAKIT TIDAK MENULAR</a:t>
            </a:r>
            <a:endParaRPr lang="en-US" b="1" dirty="0"/>
          </a:p>
        </p:txBody>
      </p:sp>
      <p:sp>
        <p:nvSpPr>
          <p:cNvPr id="27" name="TextBox 26"/>
          <p:cNvSpPr txBox="1"/>
          <p:nvPr/>
        </p:nvSpPr>
        <p:spPr>
          <a:xfrm>
            <a:off x="7205995" y="2470058"/>
            <a:ext cx="364860" cy="3923418"/>
          </a:xfrm>
          <a:prstGeom prst="rect">
            <a:avLst/>
          </a:prstGeom>
          <a:noFill/>
        </p:spPr>
        <p:txBody>
          <a:bodyPr wrap="square" lIns="113576" tIns="56787" rIns="113576" bIns="56787" rtlCol="0">
            <a:spAutoFit/>
          </a:bodyPr>
          <a:lstStyle/>
          <a:p>
            <a:pPr algn="ctr">
              <a:lnSpc>
                <a:spcPct val="90000"/>
              </a:lnSpc>
            </a:pPr>
            <a:r>
              <a:rPr lang="id-ID" sz="2500" b="1" dirty="0">
                <a:latin typeface="Arial"/>
                <a:cs typeface="Arial"/>
              </a:rPr>
              <a:t>MENYEBABKAN</a:t>
            </a:r>
            <a:endParaRPr lang="en-US" sz="2500" b="1" dirty="0">
              <a:latin typeface="Arial"/>
              <a:cs typeface="Arial"/>
            </a:endParaRPr>
          </a:p>
        </p:txBody>
      </p:sp>
      <p:grpSp>
        <p:nvGrpSpPr>
          <p:cNvPr id="39" name="Group 38"/>
          <p:cNvGrpSpPr/>
          <p:nvPr/>
        </p:nvGrpSpPr>
        <p:grpSpPr>
          <a:xfrm>
            <a:off x="0" y="1638528"/>
            <a:ext cx="11128244" cy="5875110"/>
            <a:chOff x="0" y="1246292"/>
            <a:chExt cx="9296400" cy="4468708"/>
          </a:xfrm>
        </p:grpSpPr>
        <p:grpSp>
          <p:nvGrpSpPr>
            <p:cNvPr id="8" name="Group 7"/>
            <p:cNvGrpSpPr/>
            <p:nvPr/>
          </p:nvGrpSpPr>
          <p:grpSpPr>
            <a:xfrm>
              <a:off x="152400" y="1385128"/>
              <a:ext cx="8839200" cy="4106862"/>
              <a:chOff x="0" y="1333500"/>
              <a:chExt cx="9144000" cy="4106862"/>
            </a:xfrm>
          </p:grpSpPr>
          <p:sp>
            <p:nvSpPr>
              <p:cNvPr id="15" name="Rectangle 14"/>
              <p:cNvSpPr/>
              <p:nvPr/>
            </p:nvSpPr>
            <p:spPr>
              <a:xfrm>
                <a:off x="4572000" y="2171700"/>
                <a:ext cx="4572000" cy="762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0" name="Rectangle 9"/>
              <p:cNvSpPr/>
              <p:nvPr/>
            </p:nvSpPr>
            <p:spPr>
              <a:xfrm>
                <a:off x="0" y="1333500"/>
                <a:ext cx="4578182" cy="76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1" name="Rectangle 10"/>
              <p:cNvSpPr/>
              <p:nvPr/>
            </p:nvSpPr>
            <p:spPr>
              <a:xfrm>
                <a:off x="4572000" y="1333500"/>
                <a:ext cx="4572000" cy="7620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4" name="Rectangle 13"/>
              <p:cNvSpPr/>
              <p:nvPr/>
            </p:nvSpPr>
            <p:spPr>
              <a:xfrm>
                <a:off x="0" y="2171700"/>
                <a:ext cx="4578182" cy="7620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8" name="Rectangle 17"/>
              <p:cNvSpPr/>
              <p:nvPr/>
            </p:nvSpPr>
            <p:spPr>
              <a:xfrm>
                <a:off x="0" y="3009900"/>
                <a:ext cx="4578182" cy="762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9" name="Rectangle 18"/>
              <p:cNvSpPr/>
              <p:nvPr/>
            </p:nvSpPr>
            <p:spPr>
              <a:xfrm>
                <a:off x="4572000" y="3009900"/>
                <a:ext cx="4572000" cy="76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21" name="Rectangle 20"/>
              <p:cNvSpPr/>
              <p:nvPr/>
            </p:nvSpPr>
            <p:spPr>
              <a:xfrm>
                <a:off x="0" y="3848100"/>
                <a:ext cx="4578182" cy="762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22" name="Rectangle 21"/>
              <p:cNvSpPr/>
              <p:nvPr/>
            </p:nvSpPr>
            <p:spPr>
              <a:xfrm>
                <a:off x="4572000" y="3848100"/>
                <a:ext cx="4572000" cy="762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24" name="Rectangle 23"/>
              <p:cNvSpPr/>
              <p:nvPr/>
            </p:nvSpPr>
            <p:spPr>
              <a:xfrm>
                <a:off x="0" y="4678362"/>
                <a:ext cx="4578182" cy="762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25" name="Rectangle 24"/>
              <p:cNvSpPr/>
              <p:nvPr/>
            </p:nvSpPr>
            <p:spPr>
              <a:xfrm>
                <a:off x="4572000" y="4678362"/>
                <a:ext cx="4572000" cy="762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sz="2000" dirty="0">
                  <a:solidFill>
                    <a:srgbClr val="898989"/>
                  </a:solidFill>
                </a:endParaRPr>
              </a:p>
              <a:p>
                <a:pPr algn="ctr"/>
                <a:endParaRPr lang="en-US" sz="2000" dirty="0"/>
              </a:p>
            </p:txBody>
          </p:sp>
        </p:grpSp>
        <p:sp>
          <p:nvSpPr>
            <p:cNvPr id="26" name="TextBox 25"/>
            <p:cNvSpPr txBox="1"/>
            <p:nvPr/>
          </p:nvSpPr>
          <p:spPr>
            <a:xfrm>
              <a:off x="1447800" y="1539168"/>
              <a:ext cx="3124200" cy="491610"/>
            </a:xfrm>
            <a:prstGeom prst="rect">
              <a:avLst/>
            </a:prstGeom>
            <a:noFill/>
          </p:spPr>
          <p:txBody>
            <a:bodyPr wrap="square" rtlCol="0">
              <a:spAutoFit/>
            </a:bodyPr>
            <a:lstStyle/>
            <a:p>
              <a:pPr algn="ctr">
                <a:lnSpc>
                  <a:spcPct val="90000"/>
                </a:lnSpc>
              </a:pPr>
              <a:r>
                <a:rPr lang="en-US" altLang="id-ID" sz="2000" b="1" dirty="0">
                  <a:latin typeface="Arial"/>
                  <a:ea typeface="ヒラギノ角ゴ Pro W3" charset="-128"/>
                  <a:cs typeface="Arial"/>
                  <a:sym typeface="Wingdings" pitchFamily="2" charset="2"/>
                </a:rPr>
                <a:t> KURANG</a:t>
              </a:r>
            </a:p>
            <a:p>
              <a:pPr algn="ctr">
                <a:lnSpc>
                  <a:spcPct val="90000"/>
                </a:lnSpc>
              </a:pPr>
              <a:r>
                <a:rPr lang="en-US" sz="2000" b="1" dirty="0">
                  <a:latin typeface="Arial"/>
                  <a:ea typeface="ヒラギノ角ゴ Pro W3" charset="-128"/>
                  <a:cs typeface="Arial"/>
                  <a:sym typeface="Wingdings" pitchFamily="2" charset="2"/>
                </a:rPr>
                <a:t>AKTIVITAS FISIK</a:t>
              </a:r>
              <a:endParaRPr lang="en-US" sz="2000" b="1" dirty="0">
                <a:latin typeface="Arial"/>
                <a:cs typeface="Arial"/>
              </a:endParaRPr>
            </a:p>
          </p:txBody>
        </p:sp>
        <p:sp>
          <p:nvSpPr>
            <p:cNvPr id="28" name="TextBox 27"/>
            <p:cNvSpPr txBox="1"/>
            <p:nvPr/>
          </p:nvSpPr>
          <p:spPr>
            <a:xfrm>
              <a:off x="1447801" y="2347153"/>
              <a:ext cx="3124199" cy="449472"/>
            </a:xfrm>
            <a:prstGeom prst="rect">
              <a:avLst/>
            </a:prstGeom>
            <a:noFill/>
          </p:spPr>
          <p:txBody>
            <a:bodyPr wrap="square" rtlCol="0">
              <a:spAutoFit/>
            </a:bodyPr>
            <a:lstStyle/>
            <a:p>
              <a:pPr algn="ctr">
                <a:lnSpc>
                  <a:spcPct val="90000"/>
                </a:lnSpc>
              </a:pPr>
              <a:r>
                <a:rPr lang="en-US" altLang="id-ID" b="1" dirty="0">
                  <a:latin typeface="Arial"/>
                  <a:ea typeface="ヒラギノ角ゴ Pro W3" charset="-128"/>
                  <a:cs typeface="Arial"/>
                  <a:sym typeface="Wingdings" pitchFamily="2" charset="2"/>
                </a:rPr>
                <a:t>KURANG</a:t>
              </a:r>
              <a:r>
                <a:rPr lang="id-ID" altLang="id-ID" b="1" dirty="0">
                  <a:latin typeface="Arial"/>
                  <a:ea typeface="ヒラギノ角ゴ Pro W3" charset="-128"/>
                  <a:cs typeface="Arial"/>
                  <a:sym typeface="Wingdings" pitchFamily="2" charset="2"/>
                </a:rPr>
                <a:t> </a:t>
              </a:r>
              <a:r>
                <a:rPr lang="en-US" b="1" dirty="0">
                  <a:latin typeface="Arial"/>
                  <a:ea typeface="ヒラギノ角ゴ Pro W3" charset="-128"/>
                  <a:cs typeface="Arial"/>
                  <a:sym typeface="Wingdings" pitchFamily="2" charset="2"/>
                </a:rPr>
                <a:t>KONSUMSI BUAH</a:t>
              </a:r>
            </a:p>
            <a:p>
              <a:pPr algn="ctr">
                <a:lnSpc>
                  <a:spcPct val="90000"/>
                </a:lnSpc>
              </a:pPr>
              <a:r>
                <a:rPr lang="en-US" b="1" dirty="0">
                  <a:latin typeface="Arial"/>
                  <a:ea typeface="ヒラギノ角ゴ Pro W3" charset="-128"/>
                  <a:cs typeface="Arial"/>
                  <a:sym typeface="Wingdings" pitchFamily="2" charset="2"/>
                </a:rPr>
                <a:t>DAN SAYUR</a:t>
              </a:r>
              <a:endParaRPr lang="en-US" b="1" dirty="0">
                <a:latin typeface="Arial"/>
                <a:cs typeface="Arial"/>
              </a:endParaRPr>
            </a:p>
          </p:txBody>
        </p:sp>
        <p:sp>
          <p:nvSpPr>
            <p:cNvPr id="30" name="TextBox 29"/>
            <p:cNvSpPr txBox="1"/>
            <p:nvPr/>
          </p:nvSpPr>
          <p:spPr>
            <a:xfrm>
              <a:off x="1447800" y="3314700"/>
              <a:ext cx="3124200" cy="280920"/>
            </a:xfrm>
            <a:prstGeom prst="rect">
              <a:avLst/>
            </a:prstGeom>
            <a:noFill/>
          </p:spPr>
          <p:txBody>
            <a:bodyPr wrap="square" rtlCol="0">
              <a:spAutoFit/>
            </a:bodyPr>
            <a:lstStyle/>
            <a:p>
              <a:pPr algn="ctr">
                <a:lnSpc>
                  <a:spcPct val="90000"/>
                </a:lnSpc>
              </a:pPr>
              <a:r>
                <a:rPr lang="id-ID" altLang="id-ID" sz="2000" b="1" dirty="0">
                  <a:solidFill>
                    <a:schemeClr val="bg1"/>
                  </a:solidFill>
                  <a:latin typeface="Arial"/>
                  <a:ea typeface="ヒラギノ角ゴ Pro W3" charset="-128"/>
                  <a:cs typeface="Arial"/>
                  <a:sym typeface="Wingdings" pitchFamily="2" charset="2"/>
                </a:rPr>
                <a:t>MINUM ALKOHOL</a:t>
              </a:r>
              <a:endParaRPr lang="en-US" altLang="id-ID" sz="2000" b="1" dirty="0">
                <a:solidFill>
                  <a:schemeClr val="bg1"/>
                </a:solidFill>
                <a:latin typeface="Arial"/>
                <a:ea typeface="ヒラギノ角ゴ Pro W3" charset="-128"/>
                <a:cs typeface="Arial"/>
                <a:sym typeface="Wingdings" pitchFamily="2" charset="2"/>
              </a:endParaRPr>
            </a:p>
          </p:txBody>
        </p:sp>
        <p:sp>
          <p:nvSpPr>
            <p:cNvPr id="32" name="TextBox 31"/>
            <p:cNvSpPr txBox="1"/>
            <p:nvPr/>
          </p:nvSpPr>
          <p:spPr>
            <a:xfrm>
              <a:off x="1447800" y="4152900"/>
              <a:ext cx="3124200" cy="280920"/>
            </a:xfrm>
            <a:prstGeom prst="rect">
              <a:avLst/>
            </a:prstGeom>
            <a:noFill/>
          </p:spPr>
          <p:txBody>
            <a:bodyPr wrap="square" rtlCol="0">
              <a:spAutoFit/>
            </a:bodyPr>
            <a:lstStyle/>
            <a:p>
              <a:pPr algn="ctr">
                <a:lnSpc>
                  <a:spcPct val="90000"/>
                </a:lnSpc>
              </a:pPr>
              <a:r>
                <a:rPr lang="en-US" sz="2000" b="1" dirty="0">
                  <a:solidFill>
                    <a:schemeClr val="bg1"/>
                  </a:solidFill>
                  <a:latin typeface="Arial"/>
                  <a:ea typeface="ヒラギノ角ゴ Pro W3" charset="-128"/>
                  <a:cs typeface="Arial"/>
                  <a:sym typeface="Wingdings" pitchFamily="2" charset="2"/>
                </a:rPr>
                <a:t>MEROKOK</a:t>
              </a:r>
              <a:endParaRPr lang="en-US" sz="2000" dirty="0">
                <a:solidFill>
                  <a:schemeClr val="bg1"/>
                </a:solidFill>
                <a:latin typeface="Arial"/>
                <a:cs typeface="Arial"/>
              </a:endParaRPr>
            </a:p>
          </p:txBody>
        </p:sp>
        <p:sp>
          <p:nvSpPr>
            <p:cNvPr id="34" name="TextBox 33"/>
            <p:cNvSpPr txBox="1"/>
            <p:nvPr/>
          </p:nvSpPr>
          <p:spPr>
            <a:xfrm>
              <a:off x="1447800" y="4991101"/>
              <a:ext cx="3124200" cy="491610"/>
            </a:xfrm>
            <a:prstGeom prst="rect">
              <a:avLst/>
            </a:prstGeom>
            <a:noFill/>
          </p:spPr>
          <p:txBody>
            <a:bodyPr wrap="square" rtlCol="0">
              <a:spAutoFit/>
            </a:bodyPr>
            <a:lstStyle/>
            <a:p>
              <a:pPr algn="ctr">
                <a:lnSpc>
                  <a:spcPct val="90000"/>
                </a:lnSpc>
              </a:pPr>
              <a:r>
                <a:rPr lang="id-ID" sz="2000" b="1" dirty="0">
                  <a:latin typeface="Arial"/>
                  <a:ea typeface="ヒラギノ角ゴ Pro W3" charset="-128"/>
                  <a:cs typeface="Arial"/>
                  <a:sym typeface="Wingdings" pitchFamily="2" charset="2"/>
                </a:rPr>
                <a:t>BUANG AIR BESAR SEMBARANGAN</a:t>
              </a:r>
              <a:endParaRPr lang="en-US" sz="2000" b="1" dirty="0">
                <a:latin typeface="Arial"/>
                <a:ea typeface="ヒラギノ角ゴ Pro W3" charset="-128"/>
                <a:cs typeface="Arial"/>
                <a:sym typeface="Wingdings" pitchFamily="2" charset="2"/>
              </a:endParaRPr>
            </a:p>
          </p:txBody>
        </p:sp>
        <p:pic>
          <p:nvPicPr>
            <p:cNvPr id="2" name="Picture 1"/>
            <p:cNvPicPr>
              <a:picLocks noChangeAspect="1"/>
            </p:cNvPicPr>
            <p:nvPr/>
          </p:nvPicPr>
          <p:blipFill>
            <a:blip r:embed="rId4" cstate="print"/>
            <a:stretch>
              <a:fillRect/>
            </a:stretch>
          </p:blipFill>
          <p:spPr>
            <a:xfrm>
              <a:off x="304800" y="1409700"/>
              <a:ext cx="1089024" cy="685800"/>
            </a:xfrm>
            <a:prstGeom prst="rect">
              <a:avLst/>
            </a:prstGeom>
          </p:spPr>
        </p:pic>
        <p:pic>
          <p:nvPicPr>
            <p:cNvPr id="4" name="Picture 3"/>
            <p:cNvPicPr>
              <a:picLocks noChangeAspect="1"/>
            </p:cNvPicPr>
            <p:nvPr/>
          </p:nvPicPr>
          <p:blipFill>
            <a:blip r:embed="rId5" cstate="print"/>
            <a:stretch>
              <a:fillRect/>
            </a:stretch>
          </p:blipFill>
          <p:spPr>
            <a:xfrm>
              <a:off x="322195" y="3086100"/>
              <a:ext cx="1098617" cy="737428"/>
            </a:xfrm>
            <a:prstGeom prst="rect">
              <a:avLst/>
            </a:prstGeom>
          </p:spPr>
        </p:pic>
        <p:pic>
          <p:nvPicPr>
            <p:cNvPr id="5" name="Picture 4"/>
            <p:cNvPicPr>
              <a:picLocks noChangeAspect="1"/>
            </p:cNvPicPr>
            <p:nvPr/>
          </p:nvPicPr>
          <p:blipFill>
            <a:blip r:embed="rId6" cstate="print"/>
            <a:stretch>
              <a:fillRect/>
            </a:stretch>
          </p:blipFill>
          <p:spPr>
            <a:xfrm>
              <a:off x="0" y="3841523"/>
              <a:ext cx="1420812" cy="820205"/>
            </a:xfrm>
            <a:prstGeom prst="rect">
              <a:avLst/>
            </a:prstGeom>
          </p:spPr>
        </p:pic>
        <p:pic>
          <p:nvPicPr>
            <p:cNvPr id="16" name="Picture 15"/>
            <p:cNvPicPr>
              <a:picLocks noChangeAspect="1"/>
            </p:cNvPicPr>
            <p:nvPr/>
          </p:nvPicPr>
          <p:blipFill>
            <a:blip r:embed="rId7" cstate="print"/>
            <a:stretch>
              <a:fillRect/>
            </a:stretch>
          </p:blipFill>
          <p:spPr>
            <a:xfrm>
              <a:off x="7516709" y="3028465"/>
              <a:ext cx="1779691" cy="813057"/>
            </a:xfrm>
            <a:prstGeom prst="rect">
              <a:avLst/>
            </a:prstGeom>
          </p:spPr>
        </p:pic>
        <p:pic>
          <p:nvPicPr>
            <p:cNvPr id="20" name="Picture 19"/>
            <p:cNvPicPr>
              <a:picLocks noChangeAspect="1"/>
            </p:cNvPicPr>
            <p:nvPr/>
          </p:nvPicPr>
          <p:blipFill>
            <a:blip r:embed="rId8" cstate="print"/>
            <a:stretch>
              <a:fillRect/>
            </a:stretch>
          </p:blipFill>
          <p:spPr>
            <a:xfrm>
              <a:off x="6781800" y="4723360"/>
              <a:ext cx="2514600" cy="991640"/>
            </a:xfrm>
            <a:prstGeom prst="rect">
              <a:avLst/>
            </a:prstGeom>
          </p:spPr>
        </p:pic>
        <p:pic>
          <p:nvPicPr>
            <p:cNvPr id="37" name="Picture 2" descr="http://blog.umy.ac.id/arsasih/files/2012/01/sharma-obesity-headless-person1-300x223.jpg"/>
            <p:cNvPicPr>
              <a:picLocks noChangeAspect="1" noChangeArrowheads="1"/>
            </p:cNvPicPr>
            <p:nvPr/>
          </p:nvPicPr>
          <p:blipFill>
            <a:blip r:embed="rId9" cstate="email">
              <a:lum bright="10000"/>
              <a:extLst>
                <a:ext uri="{28A0092B-C50C-407E-A947-70E740481C1C}">
                  <a14:useLocalDpi xmlns:a14="http://schemas.microsoft.com/office/drawing/2010/main" val="0"/>
                </a:ext>
              </a:extLst>
            </a:blip>
            <a:srcRect l="16318"/>
            <a:stretch>
              <a:fillRect/>
            </a:stretch>
          </p:blipFill>
          <p:spPr bwMode="auto">
            <a:xfrm>
              <a:off x="7696200" y="1246292"/>
              <a:ext cx="1156759" cy="92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kanker paru paru"/>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893490" y="3872672"/>
              <a:ext cx="977666" cy="8136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https://1.bp.blogspot.com/-zgtBFOV_Vts/V1x8bIyWmMI/AAAAAAAAAF0/6hCb9sAKXfIEwd_WV4LoQxyrJOE8MG1rQCLcB/s100-c/bab.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6706" y="2197188"/>
              <a:ext cx="1108694" cy="8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Image result for gambar fast food"/>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31788" y="2223328"/>
              <a:ext cx="1089024" cy="738947"/>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a:xfrm>
              <a:off x="5791200" y="1403840"/>
              <a:ext cx="1143000" cy="4082289"/>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26" name="Picture 2" descr="Image result for gambar buang air besar sembarangan"/>
            <p:cNvPicPr>
              <a:picLocks noChangeAspect="1" noChangeArrowheads="1"/>
            </p:cNvPicPr>
            <p:nvPr/>
          </p:nvPicPr>
          <p:blipFill rotWithShape="1">
            <a:blip r:embed="rId13" cstate="email">
              <a:extLst>
                <a:ext uri="{28A0092B-C50C-407E-A947-70E740481C1C}">
                  <a14:useLocalDpi xmlns:a14="http://schemas.microsoft.com/office/drawing/2010/main" val="0"/>
                </a:ext>
              </a:extLst>
            </a:blip>
            <a:srcRect l="42424" t="-832" r="1" b="1"/>
            <a:stretch/>
          </p:blipFill>
          <p:spPr bwMode="auto">
            <a:xfrm>
              <a:off x="282576" y="4733170"/>
              <a:ext cx="1089024" cy="79346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
        <p:nvSpPr>
          <p:cNvPr id="35" name="TextBox 34"/>
          <p:cNvSpPr txBox="1"/>
          <p:nvPr/>
        </p:nvSpPr>
        <p:spPr>
          <a:xfrm>
            <a:off x="7258856" y="2756687"/>
            <a:ext cx="304800" cy="3139321"/>
          </a:xfrm>
          <a:prstGeom prst="rect">
            <a:avLst/>
          </a:prstGeom>
          <a:noFill/>
        </p:spPr>
        <p:txBody>
          <a:bodyPr wrap="square" rtlCol="0">
            <a:spAutoFit/>
          </a:bodyPr>
          <a:lstStyle/>
          <a:p>
            <a:pPr algn="ctr">
              <a:lnSpc>
                <a:spcPct val="90000"/>
              </a:lnSpc>
            </a:pPr>
            <a:r>
              <a:rPr lang="id-ID" sz="2000" b="1" dirty="0">
                <a:latin typeface="Arial"/>
                <a:cs typeface="Arial"/>
              </a:rPr>
              <a:t>MENYEBABKAN</a:t>
            </a:r>
            <a:endParaRPr lang="en-US" sz="2000" b="1" dirty="0">
              <a:latin typeface="Arial"/>
              <a:cs typeface="Arial"/>
            </a:endParaRPr>
          </a:p>
        </p:txBody>
      </p:sp>
      <p:pic>
        <p:nvPicPr>
          <p:cNvPr id="3" name="Picture 2"/>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27"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VFRQXFxUXFxUYFxYdFxwdGBgcFxgcFxgYHiggGholHBgaIjEhJSorLi4uFx8zODMsNygtLisBCgoKDg0OGhAQGywmHyQsLCwsLCwsLCwsLCwsLCwsLCwsLCwsLCwsLCwsLCwsLCwsLCwsLCwsLCwsLCwsLCwsLP/AABEIAJwBQwMBIgACEQEDEQH/xAAcAAABBQEBAQAAAAAAAAAAAAAEAQIDBQYHAAj/xABGEAABAgUCAwYDBQYDBQkBAAABAhEAAxIhMQRBBVFhBhMicYGRMqHwFEKxwdEHUmJy4fEVI5IzU4KishZEVGNzk8LS8kP/xAAZAQADAQEBAAAAAAAAAAAAAAAAAQIDBAX/xAAkEQACAgICAwACAwEAAAAAAAAAAQIREiExQQMTUSJxBGGSFP/aAAwDAQACEQMRAD8A6fCx6Fjrs4zzR5o9CwWB5o80LCwWIRo80LCwWA2PNCwsOwoa0eaHR6CwGtHmhzRBqNSlDVFgfvEGkfzKwPWCwolaINYF0Hu6a7NU7Zvjo8VXaLivdoBQsAggkAocpINwHfriM7qu05QhRQqauxW66AQXPMH2DCMZ+eMdMpQbNnKWaQFkd4ACWcJt9Ygf7WpKyVGqWSwZIFH8xJ8Wcjl1jnnDO0S5iFqUkmqoJAVcgPV4f3WJ9rdU4txxCpAllk92SKpajVhmYt79N3jF/wApcFes6ejUoKigKBUkAkcniLietTJlqmKBIS1hkvaOWcL7TGSaJYJVMDElys5AvdlMXHJhtaCJvataVqkeIgjwl1G4vZ9x0iv+q+hes6LwbiadQgqAYhRSpPIs/wCBEHRiuzHaFSZZStFPiV3Za5AP3g9yAwzcvnMX+v44lChLSUVm5rVSkBiXcO+NnjePkTVshx2WU2clLVFnLCHkRSoYrRMK1TnIACQnu0kE+JL8sZvyMXbRalYNDYQiHtCNDsQyEh7QjQWFDIQiHwhEFgMIhrRI0NIh2FDCIaRD2hCILChhENIiRoaRBYUMIhpEPaEIgsCMwhEPIhCIdjI2j0Oj0FjLmPRX6fjUlYcTEvyBvBcvUpIdwzOb48457Lomj0BaLi0iaWlzEqN7DoHtzHWDodhR5oWEhYLFR6PR6PQBQsej0egsKPPHoSsO1n5Q1c5IIBIBUWSCQ5OWHOCxUPiu4pqgnwqSCmlSi9LeG7MebG+zRYO4s2LHI+W0YDtDxWalRRMUCUrmNSpgxDJCgkfune9zGfknihqOwbimslrVUEUGzYYjbA2b6aKcTWUVOymyATcHYjJDRBO4kkqYuCcsTdzsRYREhZDVWCbAGljckuxf1jgabeRvQ6ZqUziSEpT3ZBK0uAHDEnmCzjk/sG0sTHPjrDuVKBDnbm/Jre0Sa0JUnG4enclyzbB+v3sQOukAWdi7G2MUs7MQfPdrReXYAw0SVrZKu7JcgM4GwuGd7F2x87NfEDIUApAKhUKikKLhwbnygyXPFctTAfcU4FTFRLtYG6na2/MiF4xICSpSiVIKpiTUGIZVnGL36WMKUtZIllcnjlMwchgEYfp7xpNDqE6kqmTTMSlFRNINRewCfmf9UZdU6XVUkJJAF7eQ84vpfGe5QhAUm6WJq5gOlLMUnq/TFofjdfoVGr4dxOXJloQVESy/dj7zAOK8WI284vhxBCUVGzWIF/Zsi+cRy3WKBYrUykl2JLWFrb5/pBvCeMlClXSaqXKiWBvyx68o2j/Ip0yXA6gC8NUtooNJxoAlK1pqSQAxNJBsCSzAknHJ4XiHGkoBJdrhxscOPr+vT7FROLL8wxUwevKK6VrqgFbFILeeP1aC5Chfn9e3l+sVkKgiGmEQt9ocTDsVDTCQphILARoaRDoSHYDTDSIcYQwWAwiGtDzDTBYDSIaRDzDTDsBkehYWAZybQ6ghaMkPskn8L77RZzDqVXTLnKez92q4BcBXhbYWisX2+1h+Hu0D+FB/+RIgKZ2q1yv+8LA6BA/ARxYs6KRsuzGn1UudWqVMSnfCXcNgkBWcf2joR1qQHUad72jgM3iGqUHVqJtr3mr/AFgA6crZzV5kn8YtNoTij6Bm9pNKj49TJSeRmIf2eB1ds9CC32mX5ioj/UA3zjiErQZqUA300O7slVIGACfoxVsWJ3SX2p0Rxq9P6zUD8TBiOKSCHTOlK8loPsxvHApclJs48t/xhTpM2Dw8hYnbdX2t0ssqSqaKks4AUc9QLGxcbQ2T2u0qi1ZT8TFQIBp5Pz2eOHSpDqKQSFM7D6vBqdVqU/DqJwYO3eTLej2icmGJqO1/abvJiFy3DN4nIOX8stud4Ln9plzEy+8KTcMMB8OSMAgkNu8ZJPHNWA32haudRSr/AK3tCnjmqKbqlqSdzJk/LwWjNp/R4m64HxCYJgCErmBJSVJQSwFRSA5yLk+g84d+0QpSywkArSHJRcgsGOGODuYwnBu0M/TKUuUU+L4gQ4sGcA/D6RYavtnqJoaaiWsFnFIAI5FucUl+NWKnYEUKARMdAU1T1fdZs7q5jI3iDUa2p9wcs3NzjODFTp5FJJUVFyDf3PriJAABkuXe1r43jL17ssNVqmDpsAQwLW3BePSErVUgMSxXcMWKSpQvnf5YitVJNxzbe/WCpE5CTNrC6yhXdlJ8LBJsrobe0PH6M99pSQGKgS3PpUXvbNhyHOLqZxH/ACFOpSyFKSC6GSDVWQDZ1Alqsv5RU8GCVKSJpV3dYqbk7qHmx+YOBE+t1jqMuUkiWFqUFG6mUBz8j784dCa2VOhCVLp7ym4y7Nvi/oI3Wg0UqaEEFKlHCQP8oUJqdZUPCCyiAXJy4FxgF6EhR+SgQAL/ADH69I0nDZtRloVNIAKiSmoMH8QJDEmkkZbxGHwJoO1miVKUSkKLkAOQ2AoO4Y+YsILPDVSwtQSEvSEhzU4IB36lx5+hem1spEqalJYiYkyyTYeJDg25A/lDET0rMtCVPNapa1EJSEu6kvk4Fmvm0TSYrGSNCqmoFQoHiJIITZ2YXAOC/OHHUpoSCos5dP3bMzPz8QfyiDiHFAAUJW7KBSQQNsENe3Pl1ik1etKUEKZSOWeo8smMXrgZsuDTADQ7AJd3B8T1CkjABc4Js24jVSdWkprFxTYAHI26m/X5RyEcUmIZaVpAJF3wwsCffpmC+Fdp1D4iljUGN3s7nyIB9Osbw8jSJaOocO1RfxuKnAFmBScOHy4z1i0B/tHM5Paaan7ySU4cA+59fwiaR22nIQUkJJ2UXcP8jFrzx4JaOjQhjAaDtzMLulK7WYHb4iaXOOkEaftrVMSSk9212v1em2dhmK90QxZtjDYwfEu2s5BU0oFOyg75L25s0TaLtmkAVBTEFySXB5sxt0hrzQfYYm1MNMZtPbbTWdXrcN51ARKntfpiQKmfeqW3q6rRdoVF8YaYqR2m0zgd4L9UEetKi0TJ43IJAC7l2sTjNwOsOwoOMJA3+JSnAquXYUqu2WtHjr5WK0g7OW/GHYUER6Bvt0v/AHiP9Sf1hYLHRxHWT0JsE4a755QLK1QCQSCX+6+foxLqtOwSkXUEsWwWNs/jCCQQlIaprGzMSeu2L9IwNRk7UroulgSGYuB59YbppjU1KYnYZtjy/rDZuoWktgcto8dIFOoqYAPb3EMCymlAQVrJV4mY5f5PvA2tmFaU0Oyj5M35Q6dPSUKqS4soXycPBvZTQL1iympEuXLAJURzsEpG5N/aAEV5lkLq+64u7YZ4kVNSil3LGpweZY+jRtB+zlBR4dUkgmoAgVC2M+UDzv2fzUIPjkqlpBVUosQMnBxaBbAzenWTMVSLpZiDsYfN7zwkEc1OQLA78g0Jx7jkuSkafSfEP9tOIBUVH7sr90DnnbnDk9k9cLrS9QFSSsVgFjfYGw3hdhQ2aFBXhIIqYj+BsnpmIQhlOspCShQUhOWDgU+doI12kpKkqQUkpYEvgXbqLRX6qmWhKiajTS21wcnyhiLMadJSSkE7Fy2QDyvn3hU6dL0pALBJW5LgkMkcrgmLfs72Zl6nTy5qtbKlFSSO6JNg5AqJ3sDFsP2dXJTqpMwqKSwWB8Ny7nrCaGjJahSQGUW8TClubhR87+0DolpBuosStnAAGMv+MWfGUgzZeh0iRN1Clf5kwgEC5pSglwAA5KztjMDajg2oSpJUBOAWBN7tWUBTqps9w4dLwJARpSSzNVYWDZDuXxgxEqUSS6VDHhF8+WY0x7ScJulWkmgg3AmXBfcEWwIE412i0MqUVaGWtM4hSQVkKoqDVJ/iDluUFAVcmYZYUEFhcEFLbvvv0uMwCrR2Jq6gNn1iy4bp9KqUgCYvvCkKWoqtWRelJcMHbqxh40VCqa0rAubXHmP0O8LHsMilTw+cQ6ULI5pST/0uIJ0yJyWeVNDPcy1gY6jHlE3f92t0qI6jLehi6k9qUhBSpU4khh4JY2bNUZTutGip8lNpJkwGkpUHWMpUOoJtgZfzgmUomYpiPCWdVn55zckRcaXtihIpKJima9Et/W4hZvbGUr/+Sz5ol59SYyeT6DGP0y+pQZaqVNfcXSBYuCwb+sTfaAXFSEswv1zdovZva2UbGUof8Ev+0QHjsg505I/klt8swNSfQnFGU4pp5gHw+HJpxdjdv0gVKFEBLU5PicXFgwbO0bFPHZSSD3KgLAChIH4xOe0+nz9mc4elJ/OKTmtULFfSslTO5lpUtJUssDi3WkPz/ptFnwSmdMd1JbawBs+GuGhP+1Egi0ldQ3CUW8g7QEvjaDO7wd6CUUECWgOPReb5aIUJctAopbDO0mvWookykKZTvcJcJILJsRs7nABiXUcSQkMtbKB6VAg3wA7ERWTeOyFTAtQnVABgEpyCCTddnpFoFm8R0ylVHvn8VqEEXN7Vw3F/DSc21Vh8ySjuwEqK6QPFUyjb2PkYqNWJiFgsXwClsdRtmHr1MkkqTMWk/wDos2+yi1/eHHXS/wDeKf8AkW8KMZIxxIUaBS3UC9y7K+r/AKw7/D1M9K251f1h0vWSxczT/F/lrL/K0LO4qlIHdzK7/D3a0s/U2MaKfkXQUBICSWC1vyYmJVaNWxXz+Hb26wVpeMVcgcA7+hgg6khkkOfNzfzgfnafAUV32OYB971Qf0iRffoA8ag2HqHteLbT6mYbJlrOMBRDelo02g0BKQpSybPSxDPze8dHjk59Et1yYUa/U/8AiFf+4v8A+0ejoR4eOXzj0betk5o59oNPQuqYtJN93N4SdNAUtiC5f6MQahIFJQQXLEPClYBJU19h84xtGtMD1M8kkt9bRGpClIKwCxsQLW/ODJunTsM3DGEWlk5PLP4wskFFRrZjJSBa1/zhOH8VXKBCSQ5csYTiMsn0Py2ivgsZoR2mmWdR9/aHzO0cxSSmtRB2cxnBD5cPIWKCeHakonJmZKTV67H3vG74H2yWiyiDzdrvknrHO3uYllTWgQ2jqvGe02lMsJSiuaoeJJahP83M9Po4zinD+8QO7FKkue6csRyS+CORzFHKnEGLWTrCS+VW+iYu/pFVwU8vWKSGBIA2gmVxiYlmUX5vflFvxTgcyckzUIBWB40pyrqB+98z+OXERZXIZp9atMzvAWVe/mGPyjQ8L7TFIZbsBtnyHWMoYekwJg0arWatGrczEgKL0qAFSQMB2dQ8ze+Izms0i5RKVX3ChhQ5g/TQ/TTFWDtgeUazQ8MlTpVCgx2XlQNvfyhSkgWjFypxBcbQfodYsEXJvzvfrBi+y8xMyklIDEu7gp2I8/l6R5XDVS1MRbnCzoNGilcN7yXW7rAcpSAX8g+ekU0wWBcNY4tbN26/LaLPg2tKSxOGw30YsOL8ME4KnSQVLzMlp5AHxpG9sgbXjFSt0ykZuioF+th5uM4MMUNn5/oPwiNUwYF2yxfAsCW6w0lr0tkM98/p+EXQEwY7j1I9XiZc8FRZywbfObeTwItaRcNe/wAvPe8MOpA3DYbOP6QATzF2cJVyz/Fe3JoiVPL7+gDCz+sB6jVCzK9va0CzNUCGc56xVAWhnMGYA9bevnbGLiBJk8AC6bcnPm74gKUtSsJUTlgFHflyiQaCer4ZE5R6Sl7uRtyH/LDoRP8Aaer7OSk+vi/CIxPLZPmyf1gnS9nNYrEiYP52T8lMWgtXYvVAXMlj/wCY7dSAIBFQmdzfnj+vWFGobcja1tmtkvFpJ7ITTmbLA/hClfk/0YKR2MH3p6n5CUr0YkwxWig797A7fWzuI2vBOxs893N7yWAUhRT4qmUnBYNvAnDOxKTNHjKkp8Sgq1k3IIpwfPeOgz0kOXLpd2uWFgbXqsQw6DqMfLNL8S4RyRnuJcF7pFa3IGaJalkdSBdoyquJ6J37wv8AvCSQf+oR1OVqgoBsl2NwC1vNJfY/KKDj3ZDT6klSpdEx7rRZ/wCcYPnnrGS8cUPCPRT6XjkmWq0wrcAgJlioOCfGEqzZ2fzg1PaSUFGokEFINizkb+Il3bHXlGf4z2enSKjLCRLyO6T8LMxUWrd23a2bxQaQm4UoIuFeJyHP3vFg+Zi4+SUVp6Rn675OizePqSSGXblUR71R6M3J7QsGOpAIcN3JLX5pJB9DHo29/wDb/wAmWL+FYhQFR5RGNaGDh2y0LoJb1g4IYw9OjSBcv6xKo6WTp1KQHHmIrpk0klsHN4JmykEhILEYP5Q06ZvrlzihERkum4F7GK3UcPUk2DiL6RLFnDsYr50+aFFxbkwZoYis+yL/AHFexiOkg3BEaNElTlVdKi9Lvy5/W0O7hZTRMIJUySHcsesKxmYXmFEWczhhSVMUlIwTve1ucLJ4USQ/IlhydoYgKUl4ueEBifJstmB16IpLNE2mB2BflEuQG34XP+FLkWvy298fTRJxbs5L1AK5aUmc5dICQFtckfxW9fOM9w7VqTYBQU1jzTuwz7dY0XDOIsxFgNwd+Yf3jBzcXY6Oe6nhZRUCwYkEXcbEe9vSJtNwZ3Yvhget43HaPhMqZLM+SPGKjNRdi5dS0ufcett8todZ8Jdyqz2G/wCF/lG6lktCKxWlKSXiz4ZrKTcA4vyiylShOQXDLTY4zztb+0U+t05Ra4cX94l/GBudBqkahNC/u/CQGJG2LE4cbt5QOjTpXXLUPEl6XGRti1wx94yvDp6kgKewIu453HMm2PKN5wDiMiYtKVBlAgk4e5FKlBy19omLrUgZjtfou7LgkflBvDteZKwXs4OSHxywY0/aPhBu2zv6bH65xgOIGn4ncHO36iJkgRrl9hpWsUZ0qeJCSHKCPA5zSzUjFrwVI/ZShiVTZswsMBIAP+q/yii7G8ZUhYCmZ7A72O3lHb9G06WhaMEAgPhrF0l0uCDtGvjm3piZyzUfs/06EhpU9d7kkci4JSSxiHS9mdEASZMsN96YtSyTsKDY+cdklSiGCvEeZH03pAGu4FLmkVIcjBf+xEabJOazOB6VKnGnkOAnw90Kf+Kwf62ieboJNSTLlyUrF7Spcs3vcpa2Q9o6F/hSUkpecx3K1KGDgXDed49quEhSQmtTjFxjDEFBYfpBQjDr4fqFLLd3SrGWABcAFI8v6Qup4aaS6QWyyidg53LkncBmjVSOCFBpoucLC0D8EJV/WDpXBpTuqWpRG9Ss+qhb3gpBs5r9hkvc0khyR/8AkF+ph6tLIBYLJHNv1jo6tE7gU88qKvkT9NE3+HpY1oSpXNSSfYNeHoVHL5ugRzcczj53iXR6dFLJDkkeFhz2jon+Ao2TK/0n8mIib/C5KEErly7b7fO8Fhic3m0yyWIFg9hZyWALtUWsP0guShRSVIAbxOQz2OT+9gX6esRnVS3M1MsMpRBT+66gAWOLlhtaJNNKEsJMt1Sz4S+zhw7C4CSbk8o4ZyybZ2RjikiOfpalBSFAFWXBYm4AcYNss46gwsuc3hUCWsR95Jx7fLlEcqSSUgH4JpTUSA4IFIAwW8JJG6TBU0AsHHeBIJV1Us2OxR06WwIiM8f0W4WMUoM4uP3tn6vvFFxPszImkrCQlbvUkWfmoDPnY9YtZSloNxQfF4C3iAZyA9046h784mlkEOLHdOw8ukb6atGd1pmIPZibuJSz+9uepcZhI29uvyhYnFk+qBychZcjGW3P6QsqYQpmNsw6UhSQXhNNOZ9resdFEA8wGs2OYspaQu3SA9VqnZoXSTSmrdoGAaAlLpBDsDmB5gJSSVXH4vzgU6oVgq+v0iPU6xKkFCUnIz039YfQg1SAUglV0jHOGztQkXdi3v5QChZJsG8IB9mMOmaZhUVenSFdDqwmcusAJFwwz+EHyl3CWcJSATu5zFJKn0ptY2vEszVF7E3Y26/2hgXslAmJp+8Mdd4AnaUpL8oHlzC7oeocsvzJOBiNHMZaAvc5bmMj65xE12Io5S0ipw7sx5dItftoFLfEAHNmKmtZvL2MCTpXh8toF0ywtRqsGJtjBAHS8ZNjNjo55FAU3iwXsdjYm3UdYr9T2VV3g+zBS6lE0JF0G9rfcDG+zwLqONKSCKqnCTcCxI2AcOxF/wA4uuzusKaVJJPUbMGvytExm4PXANWXPAOx081FQSkU/CFIUFHZigsB1jK8c0TEpUCCL3SzX+cb/Tdogg1LBSg2C28AJ5td2B63jP8AaxenUorSsLqDmlVwp3JuLvbPWN5PJWiVo5trklOLsdt+cE8L1dEwEOUqs+78gRu8S6uUCpwCrPhDu7Ftjyf9IsdJ2fmd2pQQhQ7vvJiHabLLOgKSQFBRuGDvEJWtjNivUzNRIQuXKVNAHipSpRSf4qdiN+kU8zsxqZoU2mmJZJN0FOGDCtnNxFz+znTTZM5gpSVKCjQrFNiKgBY3PoQRuI66gvGkVrYjjXAP2fT0rQqYEtzrQFAHkzsRm9to6XwXSfZ0FJUGLEb7XPR7GLkIB/u34Q7uRe59yfxiq+ARCenNQYDmNoGm8QljKgBso2D8nO8STNBLFmF3sAA/qIE+ySEt4QRn7vpvf1g4EWCZzioKBBxf8I8Olj7/ACEDDW2cIuDgC4+nhE6uosZRZy5a2CbgfV4LGEzFnmm2529IF1CwpLVg+Qt7kwoW/wBxj/M46A9Yp9frgglw3m4Fz+NjGc5UhpFiiYSGCjfcgAxG62/2hH/EQPkIrFcUQSAprN4kkt/VoJ4coJc1LmizpqSQHuA4bp7xKnYUWOjm0nxKcHY/MvmDzNSbWZi9sj9IBWuWW+EqcODf0PpjrBU4S2pcAhiyW9LRqmKjnXaThBlahVDKlzhdSgKUFAUSwTZ9xjfLGIRPLmWk2HTKRS55iyVJ843HaTThejmioFkqIsRgFrA3U/8AaMBoJqRQiaKALBQ3aWAOqlUsBb8Yw8yraN/G75LLVaAqQaKa0hKkOSAmx3G+PlEB0vc9yhJWdlrLfdAPi83AA6w+Vp1IWqo/FNDAH7iEkoTff4X8ol0uqqUtNJoSTS7sSTz+8bP0cRz0a2DqXLmLmJV9xblQJdLCuxGGCgPVt4DlTDVQr4nUEqsAtn+Hktg5T6jcC5GlRKl0Skskkhg5Jv4rm5JLuYrOOSXlsgVLCqSeRZyw5i1xyHKGpuLDFSRD9tAtQktvePREZUxHgJlzCAAVqTMqJa5NCgH8hHo19njJwmc1WvwlogRMSn4t+cN1E5g25taIJs8NSRHSYBAlpIHiAiWQgByDUMEQDNmDuww3hunnlKW53hiHapIUxScnHKGmaAT0/KAqiC+8e71yesFAEfaMEYe4hs7Ukn0iIj6H5wvddPm49xDxFZYaWVLWlsKy75/IQs1ATlKmHNX5BrwChBUfCE9QD+I2jadmezKlorXNQkKZmVUoMQSQkb2ZiWuXhtpck7KORLS3hZNx4sj2vaOgabs6lMgtNmLKlM6pZSnFmJfk27kQTK4OJKO5R3ZddSjNlBZJsz2Aex8i3WLLUzFlkqLscXa9wAFY8mwIzybVMrFdHPdXJZ0kF725RVpTQSXPoI1/anRXCwPEQXABwGZxsWI94y+qUP3W53jnmmmNAc8FyolwxawJJZsHbrGm4BxQS1ICklIWhTKDZIsUjAdgOhJ5tGZlSgqYCo2Gdr7OTs8WfH9RMWQaiUyyaTZPhLDw77ANgbZMHWgNjw3UAmib8Czg8tj4fyjQo/ZwhRqTNWUqBuUp+I75wP3c2zHPuDLEwgpJBQHZ3cAipiQ4tfEdI7F8YXMLKKmdgSTliQL9BndoXgk4Nx+hJXsN4Z+zqRKUlRrWpJSp/AE1JLpbcMYux2X04Ck0J8bFT3JLkg3vUCSx2gr7Wd3BHXfFwIjOkWVP3qiOT8rtHXZOiTh3B5Uj/ZgA0pHMsnGXO/4DYQQpLORjncX9r/rA32VZPxqpsyQaSG5kByPUQcmWBclwAbkk/jABUzJKqjTN3uTt5sciJZU5z8YJszq2Ie1oD1vA5VbiXSC5UUrIBcv8IdyfzguXJYBKXCQGZiw8nYAX+eIlKgD0rUS4YpG2+2C7fKIp81rMq9wwv88QPLQzhSsXISPxteB5QL3WqkFgzk+rENA2AWVKN6VNysD/AHgSYsl/9pdrU+7MrziTVy6qe7mJJt8Si/nePTJs1IYpSfUfkQw/SE0MHGkWXaYt2ICSj8L7WhyNCbu5fKSAUkbu7+55wRMmTXcpAFmAr/EWgyUpa8hurWvkEH8oSigspJ2gQAEqlhIOKUAYGHSxB83gZQRLBFNssSp/ToI1M+U/3inyP5QOsJsynDPcqJ5OBygcQM6mYgkDxg7sog+jZHr6RdcPSkAqBl1EXLkv1L4tDkaJCiVeHzH6PHlTwjCCpQYEgCz2Ltgwkq2wAuLSEmWUmoOn4nUQLHYnly5xg06LwkzHCUzUplrJFLeErIvhISC/O3OOjLUkuVL8JwkgAeRJsYyXbFlKpUtMtAlAkCmlgupQtzSFe8Ke1ZcHuhn22XUCm6SyiDe+AU9YbZCSonu6arC5pcoTbdZJcRWTONSilExEtu+fu05Urxg1sMByGHXpBut0JnInJcoSUgJUCHdPjUfQsIwqmbcguo1cxM+TKTLPdiUqYqY5IABJCQBlZDf6j6EaWe0wygBUQJhfLqJ9rNHtPq/BJLgqJShSm2yWJ8nfpAnGtKtK1zQU+NQaliaE3uSOoxyiVvkr9Ghl6NCQAALeceiqkAhIqAfJd3ve7+ceiqQtnCVrKms3WHr0ylOfdgT9CDaQU39BlR9NhEyZ9IISKCQ1Slflt7R6GKORyA5ejUbsQnmYI/wqxJKn52Cf+ZtosuCcMnzgTJlrmsCHHwWyQotUzGCtRwNSkmpfdrSQ6SCUubFyCwIJaxLs4teH+K5J/JmZ+ypSTWQrLCoZ9xCcP4RP1BbT6aZNuzpSsofqrHzEb2T2W000okyylcx0kqVMUFFh4/CLMdmBZiSXsdpwrhKpaKCJkxMukAhRDEjCQWa5uWZmtzlyXRST7OSyuxc8gd5MlSQoOlIKlHLXoSq79doI1HYHUIQChSZqWq8CZqTh7GahI9jyjsmlK1KUSldIIA7xaUKZ3YCkFxVtjrEnENMtTqoqzQ0xSUsCHrLp2L+mYWQ6PnjW8LnSySuVOSEhyWBbqVANuPeGydcUs0xfztHdJx8DUaOWUgeL/LXYuD4lEjln5xWcY4VohKpMkqnKLhUsUJxYWYKuXt0vCzXYqOYyeKzin45pB/nb6uYLk8RnoUFhanezliP9RjfcN7GaacAlUrU/Cz3AwFOVEmk7eozF/wBn+wGgFwO8WkipKpilAdCHY83Yi+TDqIvyOXT+NT5o8aknbZ+rFLWbaA+4XMLISVEgs13pDn1YR9Df9k9GyQdLJNPw+AP6kNV6wXK4RLlXlS5cssA6UpFuVr7mJlFMez5impKD4wQbuC4PRwev4bRaaOqeQkB6Uu1iCSQLPkXFrx3ocA08yYpa5ElUxLXKXPN2Izm/UxHw/svpZFkSEpLkuM3VWfEWa+BsEp5RGC5HZzrhvYHwrWAGCU0hCypQLXUUHJcfASBfFo23A+zaAlKy9QVU/wDDdQFNKWDl2YEG20abT6VAekJBOTu8SrDBgLtn9TFUvgtkMspJ+LGRb65wq9anCfEel4p/8LnKW5JRhyCN82+TfQs5fBpcu4c4y5HsLQtjCQuZ+6G5vCaqQSHSepGQW6HF/eH6cEbk+WzxLV/MfrlFJioC+27kKZ25DzAN4YJ6lXGDcGon8cQdImBRd/0iZNstD5ArVVswUxe3iHiHXlaBdUqY4FKlXZrNfEGzUpDlK6fJDt1LZEJo5qXuVOkO5S1udhYesS0MCToJqrkhHSx9+ULLISGVdWLAv6kEbQYqemY5QpSg+RYN0w42s8DauSEpBLp6JUC3nudsDaJargAcLCTYTH6KIb9PWCTxCYSyW/sOo/KBO5B/eQHyWPsB+cQrQpKSlBLl2Uol7jkGZj5xGTQ6LFa6m71Mu5t8JL+tyfKChPANNKQ3zBv6ExmTpJkxSEEshAuXLqO5xa+7mLI6MyxVWCkm5e7v0yXioye2JltMmukslJAez2frv/eAV6WWHJlBIUHIT4STvYFvWINLMWVEJfqWBFnyWsYknIL3NRGQHDDqcekVlaAFlICDWEG4Zyu1uVrH5Rme3XD/ALTJSlLJLhyUgEpcEodOxA6+QjWaiaGKQ8wuTSLU84pOIO5YW3Yj83f2/rEnQ0c5l6eZ9qBUC0pIlgKsGpASQzeF3U42Sd43QQuZJWEkhSxSi1wgFh6kOX/SGamUiqQuggKV3YKib1Co2IFmGRaJNQtaFmaslEoEpQgDxLI8EvGEi5bJKxgC+c96NofQH7H3SvFZCPh3clNP6vzq6xDwXXrmhSJgSlEuykkci5vB03UIJkpXUFLKiEu4All6iRzxnlmANKpQmlSqGUopSEkEli61qIs/TYku0Qt3Zb/osTIq8QIAN287x6CSpRuKW2udrR6GBzjh3Z2XMQVTp6Rg0S2qLjBWQyccjBun7NoqSqVKUFVEDxEtbmq5FLl8eLyjovEuCyUh0oSkqIBZKcMRZxaKLXyUSxLUEJJxdwzkH7pDjoXFhHbKRypEOjmCRdU0FkkTEOFMzuGQAE+r3MV2smhKKkSQArxVqU7lgVMC5J5P5DaLDh+hRqpqVLFLy3KUYPiKfvORYbEGNBN4bKRKWUoS6EOlwCxsXD7xLVjMouSoCWuqUMkrR4VirwgqW4qu/o7GLxfEF2XKUJqiGWpJUUinJoCsZ2OBfaG8JWtSAtUxZeWZjeFnS4DWcDyO8BfbFLROmKYmUtkpZklsVgXV7xIyz0E+cta0BaSpIBBCQkgKLi6nOdriGnRKWpUwzjSgEOoKDgO4YFJKXB5RbcHXVIlLIH+YEVJuUlyQR4iS1ucFq4RK7wTGNTWYkAXwAlhF46FdGREiasUyiQlQsVIWlyok/EtJYsck4EAcb4UUUEzqlqKnJJUbF28JNwbP02joOrXQGF7gX62ibRSkKlgUJD/uhsm8L1pisxnCezKpgCjOmKTchlHGLZIuxezNGn0nZWUFpWoVKyAfhTi1O+N4vESggMMf0iXTqcA8wCfWGopBY4MGGPJg8MmrWpqFJA3cOffA+cKuSkqcgPa7XicDlaKENMstdvrlESpWXJIP1f5RMnJ848fr3hUAIJSk5AHl+T9ecSqFizq5gZ8rRMtIIYi3KHoDC0KgB9PpxkpA8wAfl9Wgh2LCHEPmI5qyCAN4Yxi0hwAOpYQ7uuWeuB6CHHMBaqYa0oBIDPbJuBn1hNAEUt8Rc5sG+Tw1RBNg52N4DmaZKVVpcEB7EsfPpDDqlKSFO1hYYuIEIORKCQ5LXe7DptEEyeAaipumx8jl4F1E0y8F3psb/E7/AIQ/SqrDmzB2GIT+APmTkUkkEjJBLjncGGzNWksAgnkBt5coh0rTCqsAsxe+5ObtCy0glsDDC2DEuxjkrlksoUk7VKy+8EDQ3FiAMMbcvOA5SQCtspFjkj3iOVrV1AVFgS/Vhv7bQlXaAskaRKQRVmz4iDUqpKUpAKUjf8BlzEcieVKYksCMEh97tE+nmF6TcEKzfD84rXQFf9vJLKYDoQPwaHpmpUFJUSkHfcbHMSa6UlKiQBir1dvaK7QqBUVMHI2ds+eYm2nQBR0Kc1n2aK7W6RavgQVBtj67nMNmzzWn+Isbl7lrEm3pFzptIlLs7qDEvyhYqQ7oxHa2dQNP4lCalTJRY3UFAEkWcAEv7xL2x4mECSkEd4qopcE3SAARtaqBu26218iUwpJRdg+STf0h+lkI1chU2egKVK+1BGQPDNWgYL4QN9zGfk1JG0FoE4QmsVz27pKe7KDgkhm9nfm8S9qFKSgT5fgQUJlIpsQLkUpYta2LD0iLtKlpUmUnwoUoKNNiSKf1i/4kl5C0H4QAfNgDf3MQ+mWvhkeF6iWiUlK1qquTdRySQHOSAWhIvdGppaLC6EqLjdQCj8zHoGI//9k="/>
          <p:cNvSpPr>
            <a:spLocks noChangeAspect="1" noChangeArrowheads="1"/>
          </p:cNvSpPr>
          <p:nvPr/>
        </p:nvSpPr>
        <p:spPr bwMode="auto">
          <a:xfrm>
            <a:off x="172930" y="-1502728"/>
            <a:ext cx="7069170" cy="313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576" tIns="56787" rIns="113576" bIns="56787"/>
          <a:lstStyle/>
          <a:p>
            <a:pPr eaLnBrk="1" hangingPunct="1"/>
            <a:endParaRPr lang="id-ID"/>
          </a:p>
        </p:txBody>
      </p:sp>
      <p:sp>
        <p:nvSpPr>
          <p:cNvPr id="23" name="TextBox 22"/>
          <p:cNvSpPr txBox="1"/>
          <p:nvPr/>
        </p:nvSpPr>
        <p:spPr>
          <a:xfrm>
            <a:off x="3772593" y="437967"/>
            <a:ext cx="4076577" cy="557881"/>
          </a:xfrm>
          <a:prstGeom prst="rect">
            <a:avLst/>
          </a:prstGeom>
          <a:noFill/>
        </p:spPr>
        <p:txBody>
          <a:bodyPr wrap="none" lIns="113576" tIns="56787" rIns="113576" bIns="56787" rtlCol="0">
            <a:spAutoFit/>
          </a:bodyPr>
          <a:lstStyle/>
          <a:p>
            <a:pPr algn="ctr">
              <a:lnSpc>
                <a:spcPct val="80000"/>
              </a:lnSpc>
            </a:pPr>
            <a:r>
              <a:rPr lang="id-ID" b="1" dirty="0">
                <a:latin typeface="Arial"/>
                <a:cs typeface="Arial"/>
              </a:rPr>
              <a:t>PENCEMARAN LINGKUNGAN DAN</a:t>
            </a:r>
          </a:p>
          <a:p>
            <a:pPr algn="ctr">
              <a:lnSpc>
                <a:spcPct val="80000"/>
              </a:lnSpc>
            </a:pPr>
            <a:r>
              <a:rPr lang="id-ID" b="1" dirty="0">
                <a:latin typeface="Arial"/>
                <a:cs typeface="Arial"/>
              </a:rPr>
              <a:t>PENYAKIT TIDAK MENULAR</a:t>
            </a:r>
            <a:endParaRPr lang="en-US" b="1" dirty="0"/>
          </a:p>
        </p:txBody>
      </p:sp>
      <p:grpSp>
        <p:nvGrpSpPr>
          <p:cNvPr id="25" name="Group 24"/>
          <p:cNvGrpSpPr/>
          <p:nvPr/>
        </p:nvGrpSpPr>
        <p:grpSpPr>
          <a:xfrm>
            <a:off x="427535" y="1853365"/>
            <a:ext cx="10335848" cy="5209458"/>
            <a:chOff x="122542" y="1409700"/>
            <a:chExt cx="8869058" cy="3962400"/>
          </a:xfrm>
        </p:grpSpPr>
        <p:sp>
          <p:nvSpPr>
            <p:cNvPr id="19" name="Rectangle 18"/>
            <p:cNvSpPr/>
            <p:nvPr/>
          </p:nvSpPr>
          <p:spPr>
            <a:xfrm>
              <a:off x="122542" y="1409700"/>
              <a:ext cx="8839200" cy="39624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943600" y="1409700"/>
              <a:ext cx="3048000" cy="39624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41423" y="1428740"/>
              <a:ext cx="4336222" cy="259851"/>
            </a:xfrm>
            <a:prstGeom prst="rect">
              <a:avLst/>
            </a:prstGeom>
            <a:noFill/>
          </p:spPr>
          <p:txBody>
            <a:bodyPr wrap="square" rtlCol="0">
              <a:spAutoFit/>
            </a:bodyPr>
            <a:lstStyle/>
            <a:p>
              <a:pPr algn="ctr">
                <a:lnSpc>
                  <a:spcPct val="90000"/>
                </a:lnSpc>
              </a:pPr>
              <a:r>
                <a:rPr lang="en-US" altLang="id-ID" b="1" dirty="0">
                  <a:solidFill>
                    <a:schemeClr val="bg1"/>
                  </a:solidFill>
                  <a:latin typeface="Arial"/>
                  <a:ea typeface="ヒラギノ角ゴ Pro W3" charset="-128"/>
                  <a:cs typeface="Arial"/>
                  <a:sym typeface="Wingdings" pitchFamily="2" charset="2"/>
                </a:rPr>
                <a:t>ZAT PENCEMAR</a:t>
              </a:r>
              <a:r>
                <a:rPr lang="id-ID" altLang="id-ID" b="1" dirty="0">
                  <a:solidFill>
                    <a:schemeClr val="bg1"/>
                  </a:solidFill>
                  <a:latin typeface="Arial"/>
                  <a:ea typeface="ヒラギノ角ゴ Pro W3" charset="-128"/>
                  <a:cs typeface="Arial"/>
                  <a:sym typeface="Wingdings" pitchFamily="2" charset="2"/>
                </a:rPr>
                <a:t> MERUSAK LINGKUNGAN</a:t>
              </a:r>
              <a:endParaRPr lang="en-US" dirty="0">
                <a:solidFill>
                  <a:schemeClr val="bg1"/>
                </a:solidFill>
                <a:latin typeface="Arial"/>
                <a:cs typeface="Arial"/>
              </a:endParaRPr>
            </a:p>
          </p:txBody>
        </p:sp>
        <p:pic>
          <p:nvPicPr>
            <p:cNvPr id="6" name="Picture 5"/>
            <p:cNvPicPr>
              <a:picLocks noChangeAspect="1"/>
            </p:cNvPicPr>
            <p:nvPr/>
          </p:nvPicPr>
          <p:blipFill>
            <a:blip r:embed="rId3" cstate="print"/>
            <a:stretch>
              <a:fillRect/>
            </a:stretch>
          </p:blipFill>
          <p:spPr>
            <a:xfrm>
              <a:off x="403860" y="1906502"/>
              <a:ext cx="2224409" cy="1158546"/>
            </a:xfrm>
            <a:prstGeom prst="rect">
              <a:avLst/>
            </a:prstGeom>
          </p:spPr>
        </p:pic>
        <p:pic>
          <p:nvPicPr>
            <p:cNvPr id="7" name="Picture 6"/>
            <p:cNvPicPr>
              <a:picLocks noChangeAspect="1"/>
            </p:cNvPicPr>
            <p:nvPr/>
          </p:nvPicPr>
          <p:blipFill>
            <a:blip r:embed="rId4" cstate="print"/>
            <a:stretch>
              <a:fillRect/>
            </a:stretch>
          </p:blipFill>
          <p:spPr>
            <a:xfrm>
              <a:off x="2698299" y="1886332"/>
              <a:ext cx="2495330" cy="1149922"/>
            </a:xfrm>
            <a:prstGeom prst="rect">
              <a:avLst/>
            </a:prstGeom>
          </p:spPr>
        </p:pic>
        <p:sp>
          <p:nvSpPr>
            <p:cNvPr id="33" name="TextBox 32"/>
            <p:cNvSpPr txBox="1"/>
            <p:nvPr/>
          </p:nvSpPr>
          <p:spPr>
            <a:xfrm>
              <a:off x="6172200" y="1648480"/>
              <a:ext cx="2362200" cy="702300"/>
            </a:xfrm>
            <a:prstGeom prst="rect">
              <a:avLst/>
            </a:prstGeom>
            <a:noFill/>
          </p:spPr>
          <p:txBody>
            <a:bodyPr wrap="square" rtlCol="0">
              <a:spAutoFit/>
            </a:bodyPr>
            <a:lstStyle/>
            <a:p>
              <a:pPr algn="ctr" eaLnBrk="1" fontAlgn="auto" hangingPunct="1">
                <a:spcBef>
                  <a:spcPts val="0"/>
                </a:spcBef>
                <a:spcAft>
                  <a:spcPts val="0"/>
                </a:spcAft>
                <a:defRPr/>
              </a:pPr>
              <a:r>
                <a:rPr lang="id-ID" b="1" dirty="0">
                  <a:latin typeface="Arial"/>
                  <a:ea typeface="MS PGothic" panose="020B0600070205080204" pitchFamily="34" charset="-128"/>
                  <a:cs typeface="Arial"/>
                </a:rPr>
                <a:t>Jika zat pencemar</a:t>
              </a:r>
              <a:endParaRPr lang="en-US" b="1" dirty="0">
                <a:latin typeface="Arial"/>
                <a:ea typeface="MS PGothic" panose="020B0600070205080204" pitchFamily="34" charset="-128"/>
                <a:cs typeface="Arial"/>
              </a:endParaRPr>
            </a:p>
            <a:p>
              <a:pPr algn="ctr" eaLnBrk="1" fontAlgn="auto" hangingPunct="1">
                <a:spcBef>
                  <a:spcPts val="0"/>
                </a:spcBef>
                <a:spcAft>
                  <a:spcPts val="0"/>
                </a:spcAft>
                <a:defRPr/>
              </a:pPr>
              <a:r>
                <a:rPr lang="en-US" b="1" dirty="0" err="1">
                  <a:latin typeface="Arial"/>
                  <a:ea typeface="MS PGothic" panose="020B0600070205080204" pitchFamily="34" charset="-128"/>
                  <a:cs typeface="Arial"/>
                </a:rPr>
                <a:t>masuk</a:t>
              </a:r>
              <a:r>
                <a:rPr lang="en-US" b="1" dirty="0">
                  <a:latin typeface="Arial"/>
                  <a:ea typeface="MS PGothic" panose="020B0600070205080204" pitchFamily="34" charset="-128"/>
                  <a:cs typeface="Arial"/>
                </a:rPr>
                <a:t> </a:t>
              </a:r>
              <a:r>
                <a:rPr lang="en-US" b="1" dirty="0" err="1">
                  <a:latin typeface="Arial"/>
                  <a:ea typeface="MS PGothic" panose="020B0600070205080204" pitchFamily="34" charset="-128"/>
                  <a:cs typeface="Arial"/>
                </a:rPr>
                <a:t>ke</a:t>
              </a:r>
              <a:r>
                <a:rPr lang="en-US" b="1" dirty="0">
                  <a:latin typeface="Arial"/>
                  <a:ea typeface="MS PGothic" panose="020B0600070205080204" pitchFamily="34" charset="-128"/>
                  <a:cs typeface="Arial"/>
                </a:rPr>
                <a:t> </a:t>
              </a:r>
              <a:r>
                <a:rPr lang="en-US" b="1" dirty="0" err="1">
                  <a:latin typeface="Arial"/>
                  <a:ea typeface="MS PGothic" panose="020B0600070205080204" pitchFamily="34" charset="-128"/>
                  <a:cs typeface="Arial"/>
                </a:rPr>
                <a:t>tubuh</a:t>
              </a:r>
              <a:r>
                <a:rPr lang="en-US" b="1" dirty="0">
                  <a:latin typeface="Arial"/>
                  <a:ea typeface="MS PGothic" panose="020B0600070205080204" pitchFamily="34" charset="-128"/>
                  <a:cs typeface="Arial"/>
                </a:rPr>
                <a:t> </a:t>
              </a:r>
              <a:r>
                <a:rPr lang="en-US" b="1" dirty="0" err="1">
                  <a:latin typeface="Arial"/>
                  <a:ea typeface="MS PGothic" panose="020B0600070205080204" pitchFamily="34" charset="-128"/>
                  <a:cs typeface="Arial"/>
                </a:rPr>
                <a:t>manusia</a:t>
              </a:r>
              <a:endParaRPr lang="en-US" b="1" dirty="0">
                <a:latin typeface="Arial"/>
                <a:ea typeface="MS PGothic" panose="020B0600070205080204" pitchFamily="34" charset="-128"/>
                <a:cs typeface="Arial"/>
              </a:endParaRPr>
            </a:p>
          </p:txBody>
        </p:sp>
        <p:sp>
          <p:nvSpPr>
            <p:cNvPr id="21" name="TextBox 20"/>
            <p:cNvSpPr txBox="1"/>
            <p:nvPr/>
          </p:nvSpPr>
          <p:spPr>
            <a:xfrm>
              <a:off x="5791200" y="4544080"/>
              <a:ext cx="3124200" cy="491610"/>
            </a:xfrm>
            <a:prstGeom prst="rect">
              <a:avLst/>
            </a:prstGeom>
            <a:noFill/>
          </p:spPr>
          <p:txBody>
            <a:bodyPr wrap="square" rtlCol="0">
              <a:spAutoFit/>
            </a:bodyPr>
            <a:lstStyle/>
            <a:p>
              <a:pPr algn="ctr" eaLnBrk="1" fontAlgn="auto" hangingPunct="1">
                <a:spcBef>
                  <a:spcPts val="0"/>
                </a:spcBef>
                <a:spcAft>
                  <a:spcPts val="0"/>
                </a:spcAft>
                <a:defRPr/>
              </a:pPr>
              <a:r>
                <a:rPr lang="id-ID" b="1" dirty="0">
                  <a:latin typeface="Arial"/>
                  <a:ea typeface="MS PGothic" panose="020B0600070205080204" pitchFamily="34" charset="-128"/>
                  <a:cs typeface="Arial"/>
                </a:rPr>
                <a:t>MENYEBABKAN </a:t>
              </a:r>
            </a:p>
            <a:p>
              <a:pPr algn="ctr" eaLnBrk="1" fontAlgn="auto" hangingPunct="1">
                <a:spcBef>
                  <a:spcPts val="0"/>
                </a:spcBef>
                <a:spcAft>
                  <a:spcPts val="0"/>
                </a:spcAft>
                <a:defRPr/>
              </a:pPr>
              <a:r>
                <a:rPr lang="id-ID" b="1" dirty="0">
                  <a:latin typeface="Arial"/>
                  <a:ea typeface="MS PGothic" panose="020B0600070205080204" pitchFamily="34" charset="-128"/>
                  <a:cs typeface="Arial"/>
                </a:rPr>
                <a:t>PENYAKIT TIDAK MENULAR </a:t>
              </a:r>
              <a:endParaRPr lang="en-US" sz="1500" dirty="0">
                <a:latin typeface="Arial"/>
                <a:ea typeface="MS PGothic" panose="020B0600070205080204" pitchFamily="34" charset="-128"/>
                <a:cs typeface="Arial"/>
              </a:endParaRPr>
            </a:p>
          </p:txBody>
        </p:sp>
        <p:pic>
          <p:nvPicPr>
            <p:cNvPr id="8" name="Picture 7"/>
            <p:cNvPicPr>
              <a:picLocks noChangeAspect="1"/>
            </p:cNvPicPr>
            <p:nvPr/>
          </p:nvPicPr>
          <p:blipFill>
            <a:blip r:embed="rId5" cstate="print"/>
            <a:stretch>
              <a:fillRect/>
            </a:stretch>
          </p:blipFill>
          <p:spPr>
            <a:xfrm>
              <a:off x="5105400" y="2898561"/>
              <a:ext cx="914400" cy="914400"/>
            </a:xfrm>
            <a:prstGeom prst="rect">
              <a:avLst/>
            </a:prstGeom>
          </p:spPr>
        </p:pic>
        <p:pic>
          <p:nvPicPr>
            <p:cNvPr id="16" name="Picture 28" descr="manusia.gif"/>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66984" y="2747963"/>
              <a:ext cx="1915016" cy="1481137"/>
            </a:xfrm>
            <a:prstGeom prst="rect">
              <a:avLst/>
            </a:prstGeom>
            <a:solidFill>
              <a:schemeClr val="accent6">
                <a:lumMod val="60000"/>
                <a:lumOff val="40000"/>
              </a:schemeClr>
            </a:solidFill>
            <a:ln>
              <a:noFill/>
            </a:ln>
            <a:extLst/>
          </p:spPr>
        </p:pic>
        <p:sp>
          <p:nvSpPr>
            <p:cNvPr id="22" name="TextBox 8"/>
            <p:cNvSpPr txBox="1">
              <a:spLocks noChangeArrowheads="1"/>
            </p:cNvSpPr>
            <p:nvPr/>
          </p:nvSpPr>
          <p:spPr bwMode="auto">
            <a:xfrm>
              <a:off x="411163" y="3083214"/>
              <a:ext cx="2209799" cy="19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 typeface="Arial" pitchFamily="34" charset="0"/>
                <a:buNone/>
                <a:defRPr/>
              </a:pPr>
              <a:r>
                <a:rPr lang="id-ID" altLang="id-ID" sz="2000" dirty="0">
                  <a:solidFill>
                    <a:schemeClr val="bg1"/>
                  </a:solidFill>
                </a:rPr>
                <a:t>MACAM-MACAM ZAT PENCEMAR :</a:t>
              </a:r>
              <a:r>
                <a:rPr lang="en-US" altLang="id-ID" sz="2000" dirty="0">
                  <a:solidFill>
                    <a:schemeClr val="bg1"/>
                  </a:solidFill>
                </a:rPr>
                <a:t> </a:t>
              </a:r>
              <a:endParaRPr lang="id-ID" altLang="id-ID" sz="2000" dirty="0">
                <a:solidFill>
                  <a:schemeClr val="bg1"/>
                </a:solidFill>
              </a:endParaRPr>
            </a:p>
            <a:p>
              <a:pPr marL="230702" indent="-230702" eaLnBrk="1" hangingPunct="1">
                <a:spcBef>
                  <a:spcPct val="0"/>
                </a:spcBef>
                <a:defRPr/>
              </a:pPr>
              <a:r>
                <a:rPr lang="id-ID" altLang="id-ID" sz="2000" dirty="0">
                  <a:solidFill>
                    <a:schemeClr val="bg1"/>
                  </a:solidFill>
                </a:rPr>
                <a:t>Gas buang dari kendaraan bermotor</a:t>
              </a:r>
              <a:endParaRPr lang="en-US" altLang="id-ID" sz="2000" dirty="0">
                <a:solidFill>
                  <a:schemeClr val="bg1"/>
                </a:solidFill>
              </a:endParaRPr>
            </a:p>
            <a:p>
              <a:pPr marL="230702" indent="-230702" eaLnBrk="1" hangingPunct="1">
                <a:spcBef>
                  <a:spcPct val="0"/>
                </a:spcBef>
                <a:defRPr/>
              </a:pPr>
              <a:r>
                <a:rPr lang="id-ID" altLang="id-ID" sz="2000" dirty="0">
                  <a:solidFill>
                    <a:schemeClr val="bg1"/>
                  </a:solidFill>
                </a:rPr>
                <a:t>Limbah pabrik</a:t>
              </a:r>
              <a:r>
                <a:rPr lang="en-US" altLang="id-ID" sz="2000" dirty="0">
                  <a:solidFill>
                    <a:schemeClr val="bg1"/>
                  </a:solidFill>
                </a:rPr>
                <a:t> </a:t>
              </a:r>
              <a:endParaRPr lang="id-ID" altLang="id-ID" sz="2000" dirty="0">
                <a:solidFill>
                  <a:schemeClr val="bg1"/>
                </a:solidFill>
              </a:endParaRPr>
            </a:p>
            <a:p>
              <a:pPr marL="230702" indent="-230702" eaLnBrk="1" hangingPunct="1">
                <a:spcBef>
                  <a:spcPct val="0"/>
                </a:spcBef>
                <a:defRPr/>
              </a:pPr>
              <a:r>
                <a:rPr lang="en-US" altLang="id-ID" sz="2000" dirty="0" err="1">
                  <a:solidFill>
                    <a:schemeClr val="bg1"/>
                  </a:solidFill>
                </a:rPr>
                <a:t>Asap</a:t>
              </a:r>
              <a:r>
                <a:rPr lang="en-US" altLang="id-ID" sz="2000" dirty="0">
                  <a:solidFill>
                    <a:schemeClr val="bg1"/>
                  </a:solidFill>
                </a:rPr>
                <a:t> </a:t>
              </a:r>
              <a:r>
                <a:rPr lang="en-US" altLang="id-ID" sz="2000" dirty="0" err="1">
                  <a:solidFill>
                    <a:schemeClr val="bg1"/>
                  </a:solidFill>
                </a:rPr>
                <a:t>Rokok</a:t>
              </a:r>
              <a:endParaRPr lang="en-US" altLang="id-ID" sz="2000" dirty="0">
                <a:solidFill>
                  <a:schemeClr val="bg1"/>
                </a:solidFill>
              </a:endParaRPr>
            </a:p>
            <a:p>
              <a:pPr marL="230702" indent="-230702" eaLnBrk="1" hangingPunct="1">
                <a:spcBef>
                  <a:spcPct val="0"/>
                </a:spcBef>
                <a:defRPr/>
              </a:pPr>
              <a:r>
                <a:rPr lang="id-ID" altLang="id-ID" sz="2000" dirty="0">
                  <a:solidFill>
                    <a:schemeClr val="bg1"/>
                  </a:solidFill>
                </a:rPr>
                <a:t>Logam berat</a:t>
              </a:r>
            </a:p>
            <a:p>
              <a:pPr marL="230702" indent="-230702" eaLnBrk="1" hangingPunct="1">
                <a:spcBef>
                  <a:spcPct val="0"/>
                </a:spcBef>
                <a:defRPr/>
              </a:pPr>
              <a:r>
                <a:rPr lang="en-US" altLang="id-ID" sz="2000" dirty="0" err="1">
                  <a:solidFill>
                    <a:schemeClr val="bg1"/>
                  </a:solidFill>
                </a:rPr>
                <a:t>Pestisida</a:t>
              </a:r>
              <a:r>
                <a:rPr lang="en-US" altLang="id-ID" sz="2000" dirty="0">
                  <a:solidFill>
                    <a:schemeClr val="bg1"/>
                  </a:solidFill>
                </a:rPr>
                <a:t> </a:t>
              </a:r>
              <a:endParaRPr lang="id-ID" altLang="id-ID" sz="2000" dirty="0">
                <a:solidFill>
                  <a:schemeClr val="bg1"/>
                </a:solidFill>
              </a:endParaRPr>
            </a:p>
          </p:txBody>
        </p:sp>
        <p:sp>
          <p:nvSpPr>
            <p:cNvPr id="24" name="TextBox 8"/>
            <p:cNvSpPr txBox="1">
              <a:spLocks noChangeArrowheads="1"/>
            </p:cNvSpPr>
            <p:nvPr/>
          </p:nvSpPr>
          <p:spPr bwMode="auto">
            <a:xfrm>
              <a:off x="2671091" y="3083182"/>
              <a:ext cx="2522537" cy="19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 typeface="Arial" pitchFamily="34" charset="0"/>
                <a:buNone/>
                <a:defRPr/>
              </a:pPr>
              <a:r>
                <a:rPr lang="id-ID" altLang="id-ID" sz="2000" dirty="0">
                  <a:solidFill>
                    <a:schemeClr val="bg1"/>
                  </a:solidFill>
                </a:rPr>
                <a:t>AKIBATNYA :</a:t>
              </a:r>
            </a:p>
            <a:p>
              <a:pPr marL="230702" indent="-230702" eaLnBrk="1" hangingPunct="1">
                <a:spcBef>
                  <a:spcPct val="0"/>
                </a:spcBef>
                <a:defRPr/>
              </a:pPr>
              <a:r>
                <a:rPr lang="id-ID" altLang="id-ID" sz="2000" dirty="0">
                  <a:solidFill>
                    <a:schemeClr val="bg1"/>
                  </a:solidFill>
                </a:rPr>
                <a:t>Mencemari sumber air minum</a:t>
              </a:r>
            </a:p>
            <a:p>
              <a:pPr marL="230702" indent="-230702" eaLnBrk="1" hangingPunct="1">
                <a:spcBef>
                  <a:spcPct val="0"/>
                </a:spcBef>
                <a:defRPr/>
              </a:pPr>
              <a:r>
                <a:rPr lang="id-ID" altLang="id-ID" sz="2000" dirty="0">
                  <a:solidFill>
                    <a:schemeClr val="bg1"/>
                  </a:solidFill>
                </a:rPr>
                <a:t>Polusi udara </a:t>
              </a:r>
            </a:p>
            <a:p>
              <a:pPr marL="230702" indent="-230702" eaLnBrk="1" hangingPunct="1">
                <a:spcBef>
                  <a:spcPct val="0"/>
                </a:spcBef>
                <a:defRPr/>
              </a:pPr>
              <a:r>
                <a:rPr lang="en-US" altLang="id-ID" sz="2000" dirty="0" err="1">
                  <a:solidFill>
                    <a:schemeClr val="bg1"/>
                  </a:solidFill>
                </a:rPr>
                <a:t>Mencemari</a:t>
              </a:r>
              <a:r>
                <a:rPr lang="en-US" altLang="id-ID" sz="2000" dirty="0">
                  <a:solidFill>
                    <a:schemeClr val="bg1"/>
                  </a:solidFill>
                </a:rPr>
                <a:t> </a:t>
              </a:r>
              <a:r>
                <a:rPr lang="id-ID" altLang="id-ID" sz="2000" dirty="0">
                  <a:solidFill>
                    <a:schemeClr val="bg1"/>
                  </a:solidFill>
                </a:rPr>
                <a:t>t</a:t>
              </a:r>
              <a:r>
                <a:rPr lang="en-US" altLang="id-ID" sz="2000" dirty="0" err="1">
                  <a:solidFill>
                    <a:schemeClr val="bg1"/>
                  </a:solidFill>
                </a:rPr>
                <a:t>anah</a:t>
              </a:r>
              <a:r>
                <a:rPr lang="en-US" altLang="id-ID" sz="2000" dirty="0">
                  <a:solidFill>
                    <a:schemeClr val="bg1"/>
                  </a:solidFill>
                </a:rPr>
                <a:t> </a:t>
              </a:r>
              <a:r>
                <a:rPr lang="id-ID" altLang="id-ID" sz="2000" dirty="0" err="1">
                  <a:solidFill>
                    <a:schemeClr val="bg1"/>
                  </a:solidFill>
                </a:rPr>
                <a:t>p</a:t>
              </a:r>
              <a:r>
                <a:rPr lang="en-US" altLang="id-ID" sz="2000" dirty="0" err="1">
                  <a:solidFill>
                    <a:schemeClr val="bg1"/>
                  </a:solidFill>
                </a:rPr>
                <a:t>ertanian</a:t>
              </a:r>
              <a:r>
                <a:rPr lang="en-US" altLang="id-ID" sz="2000" dirty="0">
                  <a:solidFill>
                    <a:schemeClr val="bg1"/>
                  </a:solidFill>
                </a:rPr>
                <a:t> </a:t>
              </a:r>
            </a:p>
            <a:p>
              <a:pPr marL="230702" indent="-230702" eaLnBrk="1" hangingPunct="1">
                <a:spcBef>
                  <a:spcPct val="0"/>
                </a:spcBef>
                <a:defRPr/>
              </a:pPr>
              <a:r>
                <a:rPr lang="en-US" altLang="id-ID" sz="2000" dirty="0" err="1">
                  <a:solidFill>
                    <a:schemeClr val="bg1"/>
                  </a:solidFill>
                </a:rPr>
                <a:t>Mencemari</a:t>
              </a:r>
              <a:r>
                <a:rPr lang="en-US" altLang="id-ID" sz="2000" dirty="0">
                  <a:solidFill>
                    <a:schemeClr val="bg1"/>
                  </a:solidFill>
                </a:rPr>
                <a:t> </a:t>
              </a:r>
              <a:r>
                <a:rPr lang="en-US" altLang="id-ID" sz="2000" dirty="0" err="1">
                  <a:solidFill>
                    <a:schemeClr val="bg1"/>
                  </a:solidFill>
                </a:rPr>
                <a:t>tanaman</a:t>
              </a:r>
              <a:r>
                <a:rPr lang="en-US" altLang="id-ID" sz="2000" dirty="0">
                  <a:solidFill>
                    <a:schemeClr val="bg1"/>
                  </a:solidFill>
                </a:rPr>
                <a:t>,</a:t>
              </a:r>
              <a:r>
                <a:rPr lang="id-ID" altLang="id-ID" sz="2000" dirty="0">
                  <a:solidFill>
                    <a:schemeClr val="bg1"/>
                  </a:solidFill>
                </a:rPr>
                <a:t> </a:t>
              </a:r>
              <a:r>
                <a:rPr lang="en-US" altLang="id-ID" sz="2000" dirty="0" err="1">
                  <a:solidFill>
                    <a:schemeClr val="bg1"/>
                  </a:solidFill>
                </a:rPr>
                <a:t>sayur</a:t>
              </a:r>
              <a:r>
                <a:rPr lang="en-US" altLang="id-ID" sz="2000" dirty="0">
                  <a:solidFill>
                    <a:schemeClr val="bg1"/>
                  </a:solidFill>
                </a:rPr>
                <a:t> </a:t>
              </a:r>
              <a:r>
                <a:rPr lang="en-US" altLang="id-ID" sz="2000" dirty="0" err="1">
                  <a:solidFill>
                    <a:schemeClr val="bg1"/>
                  </a:solidFill>
                </a:rPr>
                <a:t>mayur</a:t>
              </a:r>
              <a:endParaRPr lang="en-US" altLang="id-ID" sz="2000" dirty="0">
                <a:solidFill>
                  <a:schemeClr val="bg1"/>
                </a:solidFill>
              </a:endParaRPr>
            </a:p>
          </p:txBody>
        </p:sp>
      </p:grpSp>
      <p:pic>
        <p:nvPicPr>
          <p:cNvPr id="17" name="Picture 1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2821950" y="3287214"/>
            <a:ext cx="8665435" cy="801455"/>
          </a:xfrm>
        </p:spPr>
        <p:txBody>
          <a:bodyPr/>
          <a:lstStyle/>
          <a:p>
            <a:pPr marL="0" indent="0" algn="ctr">
              <a:buNone/>
            </a:pPr>
            <a:r>
              <a:rPr lang="id-ID" sz="2500" b="1" dirty="0">
                <a:solidFill>
                  <a:schemeClr val="bg1"/>
                </a:solidFill>
                <a:latin typeface="Arial"/>
                <a:ea typeface="MS PGothic" charset="0"/>
                <a:cs typeface="Arial"/>
              </a:rPr>
              <a:t>PENYAKIT TIDAK MENULAR PERLU DICEGAH </a:t>
            </a:r>
          </a:p>
        </p:txBody>
      </p:sp>
      <p:sp>
        <p:nvSpPr>
          <p:cNvPr id="5" name="TextBox 4"/>
          <p:cNvSpPr txBox="1"/>
          <p:nvPr/>
        </p:nvSpPr>
        <p:spPr>
          <a:xfrm>
            <a:off x="3472740" y="450818"/>
            <a:ext cx="5370201" cy="637903"/>
          </a:xfrm>
          <a:prstGeom prst="rect">
            <a:avLst/>
          </a:prstGeom>
          <a:noFill/>
        </p:spPr>
        <p:txBody>
          <a:bodyPr wrap="none" lIns="113576" tIns="56787" rIns="113576" bIns="56787" rtlCol="0">
            <a:spAutoFit/>
          </a:bodyPr>
          <a:lstStyle/>
          <a:p>
            <a:r>
              <a:rPr lang="id-ID" sz="3400" b="1" dirty="0">
                <a:latin typeface="Arial"/>
                <a:cs typeface="Arial"/>
              </a:rPr>
              <a:t>OLEH SEBAB ITU............</a:t>
            </a:r>
            <a:endParaRPr lang="en-US" sz="3400" dirty="0"/>
          </a:p>
        </p:txBody>
      </p:sp>
      <p:sp>
        <p:nvSpPr>
          <p:cNvPr id="2" name="AutoShape 2" descr="Image result for gambar stop"/>
          <p:cNvSpPr>
            <a:spLocks noChangeAspect="1" noChangeArrowheads="1"/>
          </p:cNvSpPr>
          <p:nvPr/>
        </p:nvSpPr>
        <p:spPr bwMode="auto">
          <a:xfrm>
            <a:off x="186231" y="-189929"/>
            <a:ext cx="364860" cy="4007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3576" tIns="56787" rIns="113576" bIns="56787" numCol="1" anchor="t" anchorCtr="0" compatLnSpc="1">
            <a:prstTxWarp prst="textNoShape">
              <a:avLst/>
            </a:prstTxWarp>
          </a:bodyPr>
          <a:lstStyle/>
          <a:p>
            <a:endParaRPr lang="id-ID"/>
          </a:p>
        </p:txBody>
      </p:sp>
      <p:sp>
        <p:nvSpPr>
          <p:cNvPr id="3" name="AutoShape 4" descr="Image result for gambar stop"/>
          <p:cNvSpPr>
            <a:spLocks noChangeAspect="1" noChangeArrowheads="1"/>
          </p:cNvSpPr>
          <p:nvPr/>
        </p:nvSpPr>
        <p:spPr bwMode="auto">
          <a:xfrm>
            <a:off x="368662" y="10435"/>
            <a:ext cx="364860" cy="4007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3576" tIns="56787" rIns="113576" bIns="56787" numCol="1" anchor="t" anchorCtr="0" compatLnSpc="1">
            <a:prstTxWarp prst="textNoShape">
              <a:avLst/>
            </a:prstTxWarp>
          </a:bodyPr>
          <a:lstStyle/>
          <a:p>
            <a:endParaRPr lang="id-ID"/>
          </a:p>
        </p:txBody>
      </p:sp>
      <p:grpSp>
        <p:nvGrpSpPr>
          <p:cNvPr id="15" name="Group 14"/>
          <p:cNvGrpSpPr/>
          <p:nvPr/>
        </p:nvGrpSpPr>
        <p:grpSpPr>
          <a:xfrm>
            <a:off x="-46963" y="1878396"/>
            <a:ext cx="10992777" cy="5635242"/>
            <a:chOff x="1571604" y="1428433"/>
            <a:chExt cx="7572396" cy="4286260"/>
          </a:xfrm>
        </p:grpSpPr>
        <p:sp>
          <p:nvSpPr>
            <p:cNvPr id="7" name="Content Placeholder 2"/>
            <p:cNvSpPr txBox="1">
              <a:spLocks/>
            </p:cNvSpPr>
            <p:nvPr/>
          </p:nvSpPr>
          <p:spPr bwMode="auto">
            <a:xfrm>
              <a:off x="1571604" y="2476500"/>
              <a:ext cx="757239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d-ID" sz="3400" b="1" dirty="0">
                  <a:latin typeface="Arial"/>
                  <a:ea typeface="MS PGothic" charset="0"/>
                  <a:cs typeface="Arial"/>
                </a:rPr>
                <a:t>Melalui</a:t>
              </a:r>
            </a:p>
          </p:txBody>
        </p:sp>
        <p:sp>
          <p:nvSpPr>
            <p:cNvPr id="8" name="Rectangle 7"/>
            <p:cNvSpPr/>
            <p:nvPr/>
          </p:nvSpPr>
          <p:spPr>
            <a:xfrm>
              <a:off x="1571604" y="3086100"/>
              <a:ext cx="7572396" cy="1004454"/>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bwMode="auto">
            <a:xfrm>
              <a:off x="1603955" y="3237552"/>
              <a:ext cx="75400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60000"/>
                </a:lnSpc>
                <a:buNone/>
                <a:defRPr/>
              </a:pPr>
              <a:r>
                <a:rPr lang="id-ID" sz="3400" b="1" dirty="0">
                  <a:solidFill>
                    <a:schemeClr val="bg1"/>
                  </a:solidFill>
                  <a:latin typeface="Arial"/>
                  <a:cs typeface="Arial"/>
                </a:rPr>
                <a:t>GERAKAN MASYARAKAT</a:t>
              </a:r>
            </a:p>
            <a:p>
              <a:pPr marL="0" indent="0" algn="ctr">
                <a:lnSpc>
                  <a:spcPct val="60000"/>
                </a:lnSpc>
                <a:buNone/>
                <a:defRPr/>
              </a:pPr>
              <a:r>
                <a:rPr lang="id-ID" sz="3400" b="1" dirty="0">
                  <a:solidFill>
                    <a:schemeClr val="bg1"/>
                  </a:solidFill>
                  <a:latin typeface="Arial"/>
                  <a:cs typeface="Arial"/>
                </a:rPr>
                <a:t>HIDUP SEHAT</a:t>
              </a:r>
              <a:r>
                <a:rPr lang="en-US" sz="3400" b="1" dirty="0">
                  <a:solidFill>
                    <a:schemeClr val="bg1"/>
                  </a:solidFill>
                  <a:latin typeface="Arial"/>
                  <a:cs typeface="Arial"/>
                </a:rPr>
                <a:t> (GERMAS)</a:t>
              </a:r>
              <a:endParaRPr lang="id-ID" sz="3400" b="1" dirty="0">
                <a:solidFill>
                  <a:schemeClr val="bg1"/>
                </a:solidFill>
                <a:latin typeface="Arial"/>
                <a:cs typeface="Arial"/>
              </a:endParaRPr>
            </a:p>
          </p:txBody>
        </p:sp>
        <p:pic>
          <p:nvPicPr>
            <p:cNvPr id="4102" name="Picture 6" descr="Image result for gambar sto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09526" y="1428433"/>
              <a:ext cx="1482463" cy="131445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1571604" y="4090554"/>
              <a:ext cx="7572396" cy="1624139"/>
              <a:chOff x="449581" y="4090554"/>
              <a:chExt cx="8084819" cy="1624139"/>
            </a:xfrm>
          </p:grpSpPr>
          <p:pic>
            <p:nvPicPr>
              <p:cNvPr id="1026" name="Picture 2" descr="Image result for gambar anak bermai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9581" y="4090554"/>
                <a:ext cx="2674619" cy="1620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ambar anak indonesia maka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24200" y="4090768"/>
                <a:ext cx="2895600" cy="1623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ambar periksa kesehatan"/>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46141" y="4096630"/>
                <a:ext cx="2488259" cy="161490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 name="Rectangle 15"/>
          <p:cNvSpPr/>
          <p:nvPr/>
        </p:nvSpPr>
        <p:spPr>
          <a:xfrm>
            <a:off x="2650920" y="2042307"/>
            <a:ext cx="8294893" cy="1102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113576" tIns="56787" rIns="113576" bIns="56787" rtlCol="0" anchor="ctr"/>
          <a:lstStyle/>
          <a:p>
            <a:pPr algn="ctr"/>
            <a:endParaRPr lang="en-US"/>
          </a:p>
        </p:txBody>
      </p:sp>
      <p:sp>
        <p:nvSpPr>
          <p:cNvPr id="17" name="Content Placeholder 2"/>
          <p:cNvSpPr txBox="1">
            <a:spLocks/>
          </p:cNvSpPr>
          <p:nvPr/>
        </p:nvSpPr>
        <p:spPr bwMode="auto">
          <a:xfrm>
            <a:off x="3186890" y="2256621"/>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3576" tIns="56787" rIns="113576" bIns="56787"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d-ID" sz="2400" b="1" i="0" u="none" strike="noStrike" kern="1200" cap="none" spc="0" normalizeH="0" baseline="0" noProof="0" dirty="0" smtClean="0">
                <a:ln>
                  <a:noFill/>
                </a:ln>
                <a:solidFill>
                  <a:schemeClr val="bg1"/>
                </a:solidFill>
                <a:effectLst/>
                <a:uLnTx/>
                <a:uFillTx/>
                <a:latin typeface="Arial"/>
                <a:ea typeface="MS PGothic" charset="0"/>
                <a:cs typeface="Arial"/>
              </a:rPr>
              <a:t>PENYAKIT TIDAK MENULAR PERLU DICEGAH </a:t>
            </a:r>
            <a:endParaRPr kumimoji="0" lang="id-ID" sz="2400" b="1" i="0" u="none" strike="noStrike" kern="1200" cap="none" spc="0" normalizeH="0" baseline="0" noProof="0" dirty="0">
              <a:ln>
                <a:noFill/>
              </a:ln>
              <a:solidFill>
                <a:schemeClr val="bg1"/>
              </a:solidFill>
              <a:effectLst/>
              <a:uLnTx/>
              <a:uFillTx/>
              <a:latin typeface="Arial"/>
              <a:ea typeface="MS PGothic" charset="0"/>
              <a:cs typeface="Arial"/>
            </a:endParaRPr>
          </a:p>
        </p:txBody>
      </p:sp>
      <p:pic>
        <p:nvPicPr>
          <p:cNvPr id="18" name="Picture 1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Grp="1" noChangeArrowheads="1"/>
          </p:cNvSpPr>
          <p:nvPr>
            <p:ph type="title" idx="4294967295"/>
          </p:nvPr>
        </p:nvSpPr>
        <p:spPr>
          <a:xfrm>
            <a:off x="2681936" y="657342"/>
            <a:ext cx="7935714" cy="545570"/>
          </a:xfrm>
          <a:prstGeom prst="rect">
            <a:avLst/>
          </a:prstGeom>
        </p:spPr>
        <p:txBody>
          <a:bodyPr wrap="square" lIns="113576" tIns="56787" rIns="113576" bIns="56787">
            <a:spAutoFit/>
          </a:bodyPr>
          <a:lstStyle/>
          <a:p>
            <a:pPr algn="l">
              <a:defRPr/>
            </a:pPr>
            <a:r>
              <a:rPr lang="id-ID" sz="2800" b="1" dirty="0" smtClean="0">
                <a:solidFill>
                  <a:srgbClr val="0070C0"/>
                </a:solidFill>
                <a:latin typeface="Arial"/>
                <a:cs typeface="Arial"/>
              </a:rPr>
              <a:t>  </a:t>
            </a:r>
            <a:r>
              <a:rPr lang="en-US" sz="2800" b="1" dirty="0" smtClean="0">
                <a:solidFill>
                  <a:srgbClr val="0070C0"/>
                </a:solidFill>
                <a:latin typeface="Arial"/>
                <a:cs typeface="Arial"/>
              </a:rPr>
              <a:t>GERAKAN </a:t>
            </a:r>
            <a:r>
              <a:rPr lang="en-US" sz="2800" b="1" dirty="0">
                <a:solidFill>
                  <a:srgbClr val="0070C0"/>
                </a:solidFill>
                <a:latin typeface="Arial"/>
                <a:cs typeface="Arial"/>
              </a:rPr>
              <a:t>MASYARAKAT HIDUP SEHAT</a:t>
            </a:r>
          </a:p>
        </p:txBody>
      </p:sp>
      <p:grpSp>
        <p:nvGrpSpPr>
          <p:cNvPr id="10" name="Group 9"/>
          <p:cNvGrpSpPr/>
          <p:nvPr/>
        </p:nvGrpSpPr>
        <p:grpSpPr>
          <a:xfrm>
            <a:off x="598565" y="1753185"/>
            <a:ext cx="9969893" cy="5154033"/>
            <a:chOff x="370562" y="1333500"/>
            <a:chExt cx="8458200" cy="3920246"/>
          </a:xfrm>
        </p:grpSpPr>
        <p:sp>
          <p:nvSpPr>
            <p:cNvPr id="9" name="Rectangle 8"/>
            <p:cNvSpPr/>
            <p:nvPr/>
          </p:nvSpPr>
          <p:spPr>
            <a:xfrm>
              <a:off x="370562" y="1333500"/>
              <a:ext cx="8458200" cy="77426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900" b="1" dirty="0"/>
                <a:t>PENGERTIAN</a:t>
              </a:r>
            </a:p>
          </p:txBody>
        </p:sp>
        <p:sp>
          <p:nvSpPr>
            <p:cNvPr id="7" name="TextBox 6"/>
            <p:cNvSpPr txBox="1"/>
            <p:nvPr/>
          </p:nvSpPr>
          <p:spPr>
            <a:xfrm>
              <a:off x="370562" y="2247900"/>
              <a:ext cx="8316238" cy="3005846"/>
            </a:xfrm>
            <a:prstGeom prst="rect">
              <a:avLst/>
            </a:prstGeom>
            <a:noFill/>
          </p:spPr>
          <p:txBody>
            <a:bodyPr wrap="square" rtlCol="0">
              <a:spAutoFit/>
            </a:bodyPr>
            <a:lstStyle/>
            <a:p>
              <a:pPr algn="ctr">
                <a:lnSpc>
                  <a:spcPct val="80000"/>
                </a:lnSpc>
              </a:pPr>
              <a:r>
                <a:rPr lang="en-US" sz="3800" dirty="0" err="1">
                  <a:latin typeface="Arial"/>
                  <a:cs typeface="Arial"/>
                </a:rPr>
                <a:t>Suatu</a:t>
              </a:r>
              <a:r>
                <a:rPr lang="en-US" sz="3800" dirty="0">
                  <a:latin typeface="Arial"/>
                  <a:cs typeface="Arial"/>
                </a:rPr>
                <a:t> </a:t>
              </a:r>
              <a:r>
                <a:rPr lang="en-US" sz="3800" b="1" dirty="0" err="1">
                  <a:latin typeface="Arial"/>
                  <a:cs typeface="Arial"/>
                </a:rPr>
                <a:t>tindakan</a:t>
              </a:r>
              <a:r>
                <a:rPr lang="en-US" sz="3800" b="1" dirty="0">
                  <a:latin typeface="Arial"/>
                  <a:cs typeface="Arial"/>
                </a:rPr>
                <a:t> yang</a:t>
              </a:r>
              <a:r>
                <a:rPr lang="id-ID" sz="3800" b="1" dirty="0">
                  <a:latin typeface="Arial"/>
                  <a:cs typeface="Arial"/>
                </a:rPr>
                <a:t> sistematis dan</a:t>
              </a:r>
              <a:r>
                <a:rPr lang="en-US" sz="3800" b="1" dirty="0">
                  <a:latin typeface="Arial"/>
                  <a:cs typeface="Arial"/>
                </a:rPr>
                <a:t> </a:t>
              </a:r>
              <a:r>
                <a:rPr lang="en-US" sz="3800" b="1" dirty="0" err="1">
                  <a:latin typeface="Arial"/>
                  <a:cs typeface="Arial"/>
                </a:rPr>
                <a:t>terencana</a:t>
              </a:r>
              <a:endParaRPr lang="en-US" sz="3800" b="1" dirty="0">
                <a:latin typeface="Arial"/>
                <a:cs typeface="Arial"/>
              </a:endParaRPr>
            </a:p>
            <a:p>
              <a:pPr algn="ctr">
                <a:lnSpc>
                  <a:spcPct val="80000"/>
                </a:lnSpc>
              </a:pPr>
              <a:r>
                <a:rPr lang="en-US" sz="3800" dirty="0">
                  <a:latin typeface="Arial"/>
                  <a:cs typeface="Arial"/>
                </a:rPr>
                <a:t>yang </a:t>
              </a:r>
              <a:r>
                <a:rPr lang="en-US" sz="3800" dirty="0" err="1">
                  <a:latin typeface="Arial"/>
                  <a:cs typeface="Arial"/>
                </a:rPr>
                <a:t>dilakukan</a:t>
              </a:r>
              <a:r>
                <a:rPr lang="en-US" sz="3800" dirty="0">
                  <a:latin typeface="Arial"/>
                  <a:cs typeface="Arial"/>
                </a:rPr>
                <a:t> </a:t>
              </a:r>
              <a:r>
                <a:rPr lang="en-US" sz="3800" b="1" dirty="0" err="1">
                  <a:latin typeface="Arial"/>
                  <a:cs typeface="Arial"/>
                </a:rPr>
                <a:t>secara</a:t>
              </a:r>
              <a:r>
                <a:rPr lang="en-US" sz="3800" b="1" dirty="0">
                  <a:latin typeface="Arial"/>
                  <a:cs typeface="Arial"/>
                </a:rPr>
                <a:t> </a:t>
              </a:r>
              <a:r>
                <a:rPr lang="en-US" sz="3800" b="1" dirty="0" err="1">
                  <a:latin typeface="Arial"/>
                  <a:cs typeface="Arial"/>
                </a:rPr>
                <a:t>bersama-sama</a:t>
              </a:r>
              <a:endParaRPr lang="en-US" sz="3800" b="1" dirty="0">
                <a:latin typeface="Arial"/>
                <a:cs typeface="Arial"/>
              </a:endParaRPr>
            </a:p>
            <a:p>
              <a:pPr algn="ctr">
                <a:lnSpc>
                  <a:spcPct val="80000"/>
                </a:lnSpc>
              </a:pPr>
              <a:r>
                <a:rPr lang="en-US" sz="3800" dirty="0" err="1">
                  <a:latin typeface="Arial"/>
                  <a:cs typeface="Arial"/>
                </a:rPr>
                <a:t>oleh</a:t>
              </a:r>
              <a:r>
                <a:rPr lang="en-US" sz="3800" dirty="0">
                  <a:latin typeface="Arial"/>
                  <a:cs typeface="Arial"/>
                </a:rPr>
                <a:t> </a:t>
              </a:r>
              <a:r>
                <a:rPr lang="en-US" sz="3800" dirty="0" err="1">
                  <a:latin typeface="Arial"/>
                  <a:cs typeface="Arial"/>
                </a:rPr>
                <a:t>seluruh</a:t>
              </a:r>
              <a:r>
                <a:rPr lang="en-US" sz="3800" dirty="0">
                  <a:latin typeface="Arial"/>
                  <a:cs typeface="Arial"/>
                </a:rPr>
                <a:t> </a:t>
              </a:r>
              <a:r>
                <a:rPr lang="en-US" sz="3800" dirty="0" err="1">
                  <a:latin typeface="Arial"/>
                  <a:cs typeface="Arial"/>
                </a:rPr>
                <a:t>komponen</a:t>
              </a:r>
              <a:r>
                <a:rPr lang="en-US" sz="3800" dirty="0">
                  <a:latin typeface="Arial"/>
                  <a:cs typeface="Arial"/>
                </a:rPr>
                <a:t> </a:t>
              </a:r>
              <a:r>
                <a:rPr lang="en-US" sz="3800" dirty="0" err="1">
                  <a:latin typeface="Arial"/>
                  <a:cs typeface="Arial"/>
                </a:rPr>
                <a:t>bangsa</a:t>
              </a:r>
              <a:endParaRPr lang="en-US" sz="3800" dirty="0">
                <a:latin typeface="Arial"/>
                <a:cs typeface="Arial"/>
              </a:endParaRPr>
            </a:p>
            <a:p>
              <a:pPr algn="ctr">
                <a:lnSpc>
                  <a:spcPct val="80000"/>
                </a:lnSpc>
              </a:pPr>
              <a:r>
                <a:rPr lang="en-US" sz="3800" dirty="0" err="1">
                  <a:latin typeface="Arial"/>
                  <a:cs typeface="Arial"/>
                </a:rPr>
                <a:t>dengan</a:t>
              </a:r>
              <a:r>
                <a:rPr lang="en-US" sz="3800" dirty="0">
                  <a:latin typeface="Arial"/>
                  <a:cs typeface="Arial"/>
                </a:rPr>
                <a:t> </a:t>
              </a:r>
              <a:r>
                <a:rPr lang="en-US" sz="3800" b="1" dirty="0" err="1">
                  <a:latin typeface="Arial"/>
                  <a:cs typeface="Arial"/>
                </a:rPr>
                <a:t>kesadaran</a:t>
              </a:r>
              <a:r>
                <a:rPr lang="en-US" sz="3800" b="1" dirty="0">
                  <a:latin typeface="Arial"/>
                  <a:cs typeface="Arial"/>
                </a:rPr>
                <a:t>, </a:t>
              </a:r>
              <a:r>
                <a:rPr lang="en-US" sz="3800" b="1" dirty="0" err="1">
                  <a:latin typeface="Arial"/>
                  <a:cs typeface="Arial"/>
                </a:rPr>
                <a:t>kemauan</a:t>
              </a:r>
              <a:r>
                <a:rPr lang="en-US" sz="3800" b="1" dirty="0">
                  <a:latin typeface="Arial"/>
                  <a:cs typeface="Arial"/>
                </a:rPr>
                <a:t> </a:t>
              </a:r>
              <a:r>
                <a:rPr lang="en-US" sz="3800" b="1" dirty="0" err="1">
                  <a:latin typeface="Arial"/>
                  <a:cs typeface="Arial"/>
                </a:rPr>
                <a:t>dan</a:t>
              </a:r>
              <a:r>
                <a:rPr lang="en-US" sz="3800" b="1" dirty="0">
                  <a:latin typeface="Arial"/>
                  <a:cs typeface="Arial"/>
                </a:rPr>
                <a:t> </a:t>
              </a:r>
              <a:r>
                <a:rPr lang="en-US" sz="3800" b="1" dirty="0" err="1">
                  <a:latin typeface="Arial"/>
                  <a:cs typeface="Arial"/>
                </a:rPr>
                <a:t>kemampuan</a:t>
              </a:r>
              <a:r>
                <a:rPr lang="en-US" sz="3800" b="1" dirty="0">
                  <a:latin typeface="Arial"/>
                  <a:cs typeface="Arial"/>
                </a:rPr>
                <a:t>  </a:t>
              </a:r>
              <a:r>
                <a:rPr lang="en-US" sz="3800" b="1" dirty="0" err="1">
                  <a:latin typeface="Arial"/>
                  <a:cs typeface="Arial"/>
                </a:rPr>
                <a:t>berperilaku</a:t>
              </a:r>
              <a:r>
                <a:rPr lang="en-US" sz="3800" b="1" dirty="0">
                  <a:latin typeface="Arial"/>
                  <a:cs typeface="Arial"/>
                </a:rPr>
                <a:t> </a:t>
              </a:r>
              <a:r>
                <a:rPr lang="en-US" sz="3800" b="1" dirty="0" err="1">
                  <a:latin typeface="Arial"/>
                  <a:cs typeface="Arial"/>
                </a:rPr>
                <a:t>sehat</a:t>
              </a:r>
              <a:r>
                <a:rPr lang="en-US" sz="3800" b="1" dirty="0">
                  <a:latin typeface="Arial"/>
                  <a:cs typeface="Arial"/>
                </a:rPr>
                <a:t> </a:t>
              </a:r>
              <a:r>
                <a:rPr lang="en-US" sz="3800" dirty="0" err="1">
                  <a:latin typeface="Arial"/>
                  <a:cs typeface="Arial"/>
                </a:rPr>
                <a:t>untuk</a:t>
              </a:r>
              <a:endParaRPr lang="en-US" sz="3800" dirty="0">
                <a:latin typeface="Arial"/>
                <a:cs typeface="Arial"/>
              </a:endParaRPr>
            </a:p>
            <a:p>
              <a:pPr algn="ctr">
                <a:lnSpc>
                  <a:spcPct val="80000"/>
                </a:lnSpc>
              </a:pPr>
              <a:r>
                <a:rPr lang="en-US" sz="3800" b="1" dirty="0" err="1">
                  <a:latin typeface="Arial"/>
                  <a:cs typeface="Arial"/>
                </a:rPr>
                <a:t>meningkatkan</a:t>
              </a:r>
              <a:r>
                <a:rPr lang="en-US" sz="3800" b="1" dirty="0">
                  <a:latin typeface="Arial"/>
                  <a:cs typeface="Arial"/>
                </a:rPr>
                <a:t> </a:t>
              </a:r>
              <a:r>
                <a:rPr lang="en-US" sz="3800" b="1" dirty="0" err="1">
                  <a:latin typeface="Arial"/>
                  <a:cs typeface="Arial"/>
                </a:rPr>
                <a:t>kualitas</a:t>
              </a:r>
              <a:r>
                <a:rPr lang="en-US" sz="3800" b="1" dirty="0">
                  <a:latin typeface="Arial"/>
                  <a:cs typeface="Arial"/>
                </a:rPr>
                <a:t> </a:t>
              </a:r>
              <a:r>
                <a:rPr lang="en-US" sz="3800" b="1" dirty="0" err="1">
                  <a:latin typeface="Arial"/>
                  <a:cs typeface="Arial"/>
                </a:rPr>
                <a:t>hidup</a:t>
              </a:r>
              <a:endParaRPr lang="en-US" sz="3800" b="1" dirty="0">
                <a:latin typeface="Arial"/>
                <a:cs typeface="Arial"/>
              </a:endParaRPr>
            </a:p>
            <a:p>
              <a:endParaRPr lang="en-US" sz="3800" dirty="0"/>
            </a:p>
          </p:txBody>
        </p:sp>
      </p:grpSp>
      <p:pic>
        <p:nvPicPr>
          <p:cNvPr id="6"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341566" y="430575"/>
            <a:ext cx="4138073" cy="73395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3576" tIns="56787" rIns="113576" bIns="56787" rtlCol="0" anchor="ctr"/>
          <a:lstStyle/>
          <a:p>
            <a:pPr algn="ctr"/>
            <a:endParaRPr lang="en-US"/>
          </a:p>
        </p:txBody>
      </p:sp>
      <p:sp>
        <p:nvSpPr>
          <p:cNvPr id="27" name="TextBox 2"/>
          <p:cNvSpPr txBox="1">
            <a:spLocks noChangeArrowheads="1"/>
          </p:cNvSpPr>
          <p:nvPr/>
        </p:nvSpPr>
        <p:spPr bwMode="auto">
          <a:xfrm>
            <a:off x="3648605" y="423367"/>
            <a:ext cx="3831034" cy="57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3576" tIns="56787" rIns="113576" bIns="56787"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a:lstStyle>
          <a:p>
            <a:pPr>
              <a:defRPr/>
            </a:pPr>
            <a:r>
              <a:rPr lang="id-ID" sz="3000" b="1" dirty="0">
                <a:solidFill>
                  <a:srgbClr val="FFFFFF"/>
                </a:solidFill>
                <a:latin typeface="Arial"/>
                <a:cs typeface="Arial"/>
              </a:rPr>
              <a:t>TUJUAN</a:t>
            </a:r>
            <a:endParaRPr lang="en-US" sz="3000" b="1" dirty="0">
              <a:solidFill>
                <a:srgbClr val="FFFFFF"/>
              </a:solidFill>
              <a:latin typeface="Arial"/>
              <a:cs typeface="Arial"/>
            </a:endParaRPr>
          </a:p>
        </p:txBody>
      </p:sp>
      <p:sp>
        <p:nvSpPr>
          <p:cNvPr id="16388" name="AutoShape 4"/>
          <p:cNvSpPr>
            <a:spLocks noChangeAspect="1" noChangeArrowheads="1"/>
          </p:cNvSpPr>
          <p:nvPr/>
        </p:nvSpPr>
        <p:spPr bwMode="auto">
          <a:xfrm>
            <a:off x="186231" y="-1753181"/>
            <a:ext cx="364860" cy="400727"/>
          </a:xfrm>
          <a:prstGeom prst="rect">
            <a:avLst/>
          </a:prstGeom>
          <a:noFill/>
        </p:spPr>
        <p:txBody>
          <a:bodyPr vert="horz" wrap="square" lIns="113576" tIns="56787" rIns="113576" bIns="56787" numCol="1" anchor="t" anchorCtr="0" compatLnSpc="1">
            <a:prstTxWarp prst="textNoShape">
              <a:avLst/>
            </a:prstTxWarp>
          </a:bodyPr>
          <a:lstStyle/>
          <a:p>
            <a:endParaRPr lang="en-US"/>
          </a:p>
        </p:txBody>
      </p:sp>
      <p:grpSp>
        <p:nvGrpSpPr>
          <p:cNvPr id="26" name="Group 25"/>
          <p:cNvGrpSpPr/>
          <p:nvPr/>
        </p:nvGrpSpPr>
        <p:grpSpPr>
          <a:xfrm>
            <a:off x="769596" y="1653003"/>
            <a:ext cx="10073294" cy="5703898"/>
            <a:chOff x="181186" y="1257300"/>
            <a:chExt cx="8876832" cy="4338481"/>
          </a:xfrm>
        </p:grpSpPr>
        <p:sp>
          <p:nvSpPr>
            <p:cNvPr id="3" name="TextBox 2"/>
            <p:cNvSpPr txBox="1"/>
            <p:nvPr/>
          </p:nvSpPr>
          <p:spPr>
            <a:xfrm>
              <a:off x="2179805" y="1257300"/>
              <a:ext cx="4754394" cy="948105"/>
            </a:xfrm>
            <a:prstGeom prst="rect">
              <a:avLst/>
            </a:prstGeom>
            <a:noFill/>
          </p:spPr>
          <p:txBody>
            <a:bodyPr wrap="square" rtlCol="0">
              <a:spAutoFit/>
            </a:bodyPr>
            <a:lstStyle/>
            <a:p>
              <a:pPr algn="ctr"/>
              <a:r>
                <a:rPr lang="id-ID" sz="2500" b="1" dirty="0"/>
                <a:t>AGAR MASYARAKAT </a:t>
              </a:r>
              <a:r>
                <a:rPr lang="id-ID" sz="2500" b="1" dirty="0">
                  <a:solidFill>
                    <a:srgbClr val="FF0000"/>
                  </a:solidFill>
                </a:rPr>
                <a:t>BERPERILAKU SEHAT  </a:t>
              </a:r>
            </a:p>
            <a:p>
              <a:pPr algn="ctr"/>
              <a:r>
                <a:rPr lang="id-ID" sz="2500" b="1" dirty="0"/>
                <a:t>SEHINGGA BERDAMPAK PADA :</a:t>
              </a:r>
            </a:p>
          </p:txBody>
        </p:sp>
        <p:sp>
          <p:nvSpPr>
            <p:cNvPr id="31" name="Oval 30"/>
            <p:cNvSpPr/>
            <p:nvPr/>
          </p:nvSpPr>
          <p:spPr>
            <a:xfrm>
              <a:off x="304800" y="2324100"/>
              <a:ext cx="2142868" cy="1524000"/>
            </a:xfrm>
            <a:prstGeom prst="ellipse">
              <a:avLst/>
            </a:prstGeom>
            <a:solidFill>
              <a:srgbClr val="FFC000"/>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500" b="1" dirty="0" err="1">
                  <a:solidFill>
                    <a:schemeClr val="tx1"/>
                  </a:solidFill>
                </a:rPr>
                <a:t>Kesehatan</a:t>
              </a:r>
              <a:r>
                <a:rPr lang="en-US" sz="2500" b="1" dirty="0">
                  <a:solidFill>
                    <a:schemeClr val="tx1"/>
                  </a:solidFill>
                </a:rPr>
                <a:t> </a:t>
              </a:r>
              <a:r>
                <a:rPr lang="en-US" sz="2500" b="1" dirty="0" err="1">
                  <a:solidFill>
                    <a:schemeClr val="tx1"/>
                  </a:solidFill>
                </a:rPr>
                <a:t>Terjaga</a:t>
              </a:r>
              <a:endParaRPr lang="en-US" sz="2500" b="1" dirty="0">
                <a:solidFill>
                  <a:schemeClr val="tx1"/>
                </a:solidFill>
              </a:endParaRPr>
            </a:p>
          </p:txBody>
        </p:sp>
        <p:cxnSp>
          <p:nvCxnSpPr>
            <p:cNvPr id="46" name="Straight Arrow Connector 45"/>
            <p:cNvCxnSpPr/>
            <p:nvPr/>
          </p:nvCxnSpPr>
          <p:spPr>
            <a:xfrm flipH="1">
              <a:off x="2225595" y="2033801"/>
              <a:ext cx="1981200" cy="5680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3" name="Picture 2" descr="Image result for gambar keluarga"/>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1186" y="3975917"/>
              <a:ext cx="2028614" cy="156635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04484" y="2033801"/>
              <a:ext cx="4853534" cy="3561980"/>
              <a:chOff x="4204484" y="2033801"/>
              <a:chExt cx="4853534" cy="3561980"/>
            </a:xfrm>
          </p:grpSpPr>
          <p:grpSp>
            <p:nvGrpSpPr>
              <p:cNvPr id="7" name="Group 6"/>
              <p:cNvGrpSpPr/>
              <p:nvPr/>
            </p:nvGrpSpPr>
            <p:grpSpPr>
              <a:xfrm>
                <a:off x="4204484" y="2033801"/>
                <a:ext cx="4558516" cy="1942116"/>
                <a:chOff x="4204484" y="2033801"/>
                <a:chExt cx="4558516" cy="1854022"/>
              </a:xfrm>
            </p:grpSpPr>
            <p:cxnSp>
              <p:nvCxnSpPr>
                <p:cNvPr id="28" name="Straight Arrow Connector 27"/>
                <p:cNvCxnSpPr/>
                <p:nvPr/>
              </p:nvCxnSpPr>
              <p:spPr>
                <a:xfrm>
                  <a:off x="4204484" y="2033801"/>
                  <a:ext cx="2733060" cy="8854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861483" y="2601862"/>
                  <a:ext cx="1901517" cy="1285961"/>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Biaya</a:t>
                  </a:r>
                  <a:r>
                    <a:rPr lang="en-US" dirty="0">
                      <a:ln w="0"/>
                      <a:solidFill>
                        <a:schemeClr val="tx1"/>
                      </a:solidFill>
                      <a:effectLst>
                        <a:outerShdw blurRad="38100" dist="19050" dir="2700000" algn="tl" rotWithShape="0">
                          <a:schemeClr val="dk1">
                            <a:alpha val="40000"/>
                          </a:schemeClr>
                        </a:outerShdw>
                      </a:effectLst>
                    </a:rPr>
                    <a:t> </a:t>
                  </a:r>
                  <a:r>
                    <a:rPr lang="en-US" dirty="0" err="1">
                      <a:ln w="0"/>
                      <a:solidFill>
                        <a:schemeClr val="tx1"/>
                      </a:solidFill>
                      <a:effectLst>
                        <a:outerShdw blurRad="38100" dist="19050" dir="2700000" algn="tl" rotWithShape="0">
                          <a:schemeClr val="dk1">
                            <a:alpha val="40000"/>
                          </a:schemeClr>
                        </a:outerShdw>
                      </a:effectLst>
                    </a:rPr>
                    <a:t>untuk</a:t>
                  </a:r>
                  <a:r>
                    <a:rPr lang="en-US" dirty="0">
                      <a:ln w="0"/>
                      <a:solidFill>
                        <a:schemeClr val="tx1"/>
                      </a:solidFill>
                      <a:effectLst>
                        <a:outerShdw blurRad="38100" dist="19050" dir="2700000" algn="tl" rotWithShape="0">
                          <a:schemeClr val="dk1">
                            <a:alpha val="40000"/>
                          </a:schemeClr>
                        </a:outerShdw>
                      </a:effectLst>
                    </a:rPr>
                    <a:t> </a:t>
                  </a:r>
                  <a:r>
                    <a:rPr lang="en-US" dirty="0" err="1">
                      <a:ln w="0"/>
                      <a:solidFill>
                        <a:schemeClr val="tx1"/>
                      </a:solidFill>
                      <a:effectLst>
                        <a:outerShdw blurRad="38100" dist="19050" dir="2700000" algn="tl" rotWithShape="0">
                          <a:schemeClr val="dk1">
                            <a:alpha val="40000"/>
                          </a:schemeClr>
                        </a:outerShdw>
                      </a:effectLst>
                    </a:rPr>
                    <a:t>berobat</a:t>
                  </a:r>
                  <a:r>
                    <a:rPr lang="en-US" dirty="0">
                      <a:ln w="0"/>
                      <a:solidFill>
                        <a:schemeClr val="tx1"/>
                      </a:solidFill>
                      <a:effectLst>
                        <a:outerShdw blurRad="38100" dist="19050" dir="2700000" algn="tl" rotWithShape="0">
                          <a:schemeClr val="dk1">
                            <a:alpha val="40000"/>
                          </a:schemeClr>
                        </a:outerShdw>
                      </a:effectLst>
                    </a:rPr>
                    <a:t> </a:t>
                  </a:r>
                  <a:r>
                    <a:rPr lang="en-US" dirty="0" err="1">
                      <a:ln w="0"/>
                      <a:solidFill>
                        <a:schemeClr val="tx1"/>
                      </a:solidFill>
                      <a:effectLst>
                        <a:outerShdw blurRad="38100" dist="19050" dir="2700000" algn="tl" rotWithShape="0">
                          <a:schemeClr val="dk1">
                            <a:alpha val="40000"/>
                          </a:schemeClr>
                        </a:outerShdw>
                      </a:effectLst>
                    </a:rPr>
                    <a:t>berkurang</a:t>
                  </a:r>
                  <a:endParaRPr lang="en-US" dirty="0">
                    <a:ln w="0"/>
                    <a:solidFill>
                      <a:schemeClr val="tx1"/>
                    </a:solidFill>
                    <a:effectLst>
                      <a:outerShdw blurRad="38100" dist="19050" dir="2700000" algn="tl" rotWithShape="0">
                        <a:schemeClr val="dk1">
                          <a:alpha val="40000"/>
                        </a:schemeClr>
                      </a:outerShdw>
                    </a:effectLst>
                  </a:endParaRPr>
                </a:p>
              </p:txBody>
            </p:sp>
          </p:grpSp>
          <p:pic>
            <p:nvPicPr>
              <p:cNvPr id="1026" name="Picture 2" descr="Image result for uang receh"/>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5600" y="4076700"/>
                <a:ext cx="2352418" cy="15190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294351" y="2012424"/>
              <a:ext cx="2348630" cy="3529849"/>
              <a:chOff x="2294351" y="2012424"/>
              <a:chExt cx="2348630" cy="3529849"/>
            </a:xfrm>
          </p:grpSpPr>
          <p:sp>
            <p:nvSpPr>
              <p:cNvPr id="32" name="Oval 31"/>
              <p:cNvSpPr/>
              <p:nvPr/>
            </p:nvSpPr>
            <p:spPr>
              <a:xfrm>
                <a:off x="2414134" y="2850624"/>
                <a:ext cx="2142868" cy="1500454"/>
              </a:xfrm>
              <a:prstGeom prst="ellipse">
                <a:avLst/>
              </a:prstGeom>
              <a:solidFill>
                <a:schemeClr val="accent2">
                  <a:lumMod val="60000"/>
                  <a:lumOff val="40000"/>
                </a:schemeClr>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500" b="1" dirty="0" err="1">
                    <a:solidFill>
                      <a:schemeClr val="tx1"/>
                    </a:solidFill>
                  </a:rPr>
                  <a:t>Produktif</a:t>
                </a:r>
                <a:endParaRPr lang="en-US" sz="2500" b="1" dirty="0">
                  <a:solidFill>
                    <a:schemeClr val="tx1"/>
                  </a:solidFill>
                </a:endParaRPr>
              </a:p>
            </p:txBody>
          </p:sp>
          <p:cxnSp>
            <p:nvCxnSpPr>
              <p:cNvPr id="47" name="Straight Arrow Connector 46"/>
              <p:cNvCxnSpPr/>
              <p:nvPr/>
            </p:nvCxnSpPr>
            <p:spPr>
              <a:xfrm flipH="1">
                <a:off x="3825795" y="2012424"/>
                <a:ext cx="381000" cy="838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stretch>
                <a:fillRect/>
              </a:stretch>
            </p:blipFill>
            <p:spPr>
              <a:xfrm>
                <a:off x="2294351" y="4351078"/>
                <a:ext cx="2348630" cy="1191195"/>
              </a:xfrm>
              <a:prstGeom prst="rect">
                <a:avLst/>
              </a:prstGeom>
            </p:spPr>
          </p:pic>
        </p:grpSp>
        <p:grpSp>
          <p:nvGrpSpPr>
            <p:cNvPr id="6" name="Group 5"/>
            <p:cNvGrpSpPr/>
            <p:nvPr/>
          </p:nvGrpSpPr>
          <p:grpSpPr>
            <a:xfrm>
              <a:off x="4204484" y="2033801"/>
              <a:ext cx="2460027" cy="3509726"/>
              <a:chOff x="4204484" y="2033801"/>
              <a:chExt cx="2460027" cy="3509726"/>
            </a:xfrm>
          </p:grpSpPr>
          <p:sp>
            <p:nvSpPr>
              <p:cNvPr id="35" name="Oval 34"/>
              <p:cNvSpPr/>
              <p:nvPr/>
            </p:nvSpPr>
            <p:spPr>
              <a:xfrm>
                <a:off x="4669642" y="2871378"/>
                <a:ext cx="1994869" cy="1448174"/>
              </a:xfrm>
              <a:prstGeom prst="ellipse">
                <a:avLst/>
              </a:prstGeom>
              <a:solidFill>
                <a:srgbClr val="00B05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smtClean="0">
                    <a:solidFill>
                      <a:schemeClr val="tx1"/>
                    </a:solidFill>
                  </a:rPr>
                  <a:t>Lingkung</a:t>
                </a:r>
                <a:r>
                  <a:rPr lang="id-ID" sz="2000" b="1" dirty="0" smtClean="0">
                    <a:solidFill>
                      <a:schemeClr val="tx1"/>
                    </a:solidFill>
                  </a:rPr>
                  <a:t>a</a:t>
                </a:r>
                <a:r>
                  <a:rPr lang="en-US" sz="2000" b="1" dirty="0" smtClean="0">
                    <a:solidFill>
                      <a:schemeClr val="tx1"/>
                    </a:solidFill>
                  </a:rPr>
                  <a:t>n </a:t>
                </a:r>
                <a:r>
                  <a:rPr lang="en-US" sz="2000" b="1" dirty="0" err="1">
                    <a:solidFill>
                      <a:schemeClr val="tx1"/>
                    </a:solidFill>
                  </a:rPr>
                  <a:t>Bersih</a:t>
                </a:r>
                <a:endParaRPr lang="en-US" sz="2000" b="1" dirty="0">
                  <a:solidFill>
                    <a:schemeClr val="tx1"/>
                  </a:solidFill>
                </a:endParaRPr>
              </a:p>
            </p:txBody>
          </p:sp>
          <p:cxnSp>
            <p:nvCxnSpPr>
              <p:cNvPr id="48" name="Straight Arrow Connector 47"/>
              <p:cNvCxnSpPr/>
              <p:nvPr/>
            </p:nvCxnSpPr>
            <p:spPr>
              <a:xfrm>
                <a:off x="4204484" y="2033801"/>
                <a:ext cx="929700" cy="9358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Image result for lingkungan bersih"/>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24400" y="4319552"/>
                <a:ext cx="1905000" cy="122397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3" name="Picture 2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24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idx="4294967295"/>
          </p:nvPr>
        </p:nvSpPr>
        <p:spPr>
          <a:xfrm>
            <a:off x="3833085" y="-3738"/>
            <a:ext cx="7112728" cy="1202182"/>
          </a:xfrm>
          <a:prstGeom prst="rect">
            <a:avLst/>
          </a:prstGeom>
          <a:solidFill>
            <a:srgbClr val="92D050"/>
          </a:solidFill>
        </p:spPr>
        <p:txBody>
          <a:bodyPr lIns="113576" tIns="56787" rIns="113576" bIns="56787"/>
          <a:lstStyle/>
          <a:p>
            <a:pPr eaLnBrk="1" hangingPunct="1">
              <a:defRPr/>
            </a:pPr>
            <a:r>
              <a:rPr lang="en-US" sz="3400" b="1" dirty="0"/>
              <a:t>SIAPA</a:t>
            </a:r>
            <a:r>
              <a:rPr lang="id-ID" sz="3400" b="1" dirty="0"/>
              <a:t> </a:t>
            </a:r>
            <a:r>
              <a:rPr lang="en-US" sz="3400" b="1" dirty="0"/>
              <a:t>YANG </a:t>
            </a:r>
            <a:r>
              <a:rPr lang="id-ID" sz="3400" b="1" dirty="0"/>
              <a:t>MELAKSANAKAN ?</a:t>
            </a:r>
            <a:br>
              <a:rPr lang="id-ID" sz="3400" b="1" dirty="0"/>
            </a:br>
            <a:r>
              <a:rPr lang="id-ID" sz="3000" b="1" dirty="0">
                <a:solidFill>
                  <a:srgbClr val="002060"/>
                </a:solidFill>
              </a:rPr>
              <a:t>Seluruh lapisan masyarakat   </a:t>
            </a:r>
            <a:endParaRPr lang="en-US" sz="3400" b="1" dirty="0">
              <a:solidFill>
                <a:srgbClr val="002060"/>
              </a:solidFill>
              <a:latin typeface="+mn-lt"/>
              <a:cs typeface="+mj-cs"/>
            </a:endParaRPr>
          </a:p>
        </p:txBody>
      </p:sp>
      <p:grpSp>
        <p:nvGrpSpPr>
          <p:cNvPr id="5" name="Group 4"/>
          <p:cNvGrpSpPr/>
          <p:nvPr/>
        </p:nvGrpSpPr>
        <p:grpSpPr>
          <a:xfrm>
            <a:off x="356604" y="1178682"/>
            <a:ext cx="10592658" cy="2125626"/>
            <a:chOff x="141213" y="114300"/>
            <a:chExt cx="9002787" cy="2438400"/>
          </a:xfrm>
        </p:grpSpPr>
        <p:sp>
          <p:nvSpPr>
            <p:cNvPr id="26" name="Rectangle 25"/>
            <p:cNvSpPr/>
            <p:nvPr/>
          </p:nvSpPr>
          <p:spPr>
            <a:xfrm>
              <a:off x="3048000" y="114300"/>
              <a:ext cx="6096000" cy="23990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4" name="Group 3"/>
            <p:cNvGrpSpPr/>
            <p:nvPr/>
          </p:nvGrpSpPr>
          <p:grpSpPr>
            <a:xfrm>
              <a:off x="141213" y="457050"/>
              <a:ext cx="8926587" cy="2095650"/>
              <a:chOff x="141213" y="457050"/>
              <a:chExt cx="8926587" cy="2095650"/>
            </a:xfrm>
          </p:grpSpPr>
          <p:sp>
            <p:nvSpPr>
              <p:cNvPr id="6" name="Title 1"/>
              <p:cNvSpPr txBox="1">
                <a:spLocks/>
              </p:cNvSpPr>
              <p:nvPr/>
            </p:nvSpPr>
            <p:spPr bwMode="auto">
              <a:xfrm>
                <a:off x="5187588" y="2226067"/>
                <a:ext cx="1767249" cy="326633"/>
              </a:xfrm>
              <a:prstGeom prst="rect">
                <a:avLst/>
              </a:prstGeom>
              <a:noFill/>
              <a:ln w="9525">
                <a:noFill/>
                <a:miter lim="800000"/>
                <a:headEnd/>
                <a:tailEnd/>
              </a:ln>
              <a:scene3d>
                <a:camera prst="orthographicFront"/>
                <a:lightRig rig="threePt" dir="t"/>
              </a:scene3d>
              <a:sp3d>
                <a:bevelT w="165100" prst="coolSlant"/>
              </a:sp3d>
            </p:spPr>
            <p:txBody>
              <a:bodyPr anchor="ctr"/>
              <a:lstStyle/>
              <a:p>
                <a:pPr algn="ctr" eaLnBrk="1" hangingPunct="1">
                  <a:defRPr/>
                </a:pPr>
                <a:r>
                  <a:rPr lang="en-US" sz="2000" b="1" dirty="0">
                    <a:latin typeface="+mn-lt"/>
                    <a:ea typeface="MS PGothic" panose="020B0600070205080204" pitchFamily="34" charset="-128"/>
                    <a:cs typeface="+mj-cs"/>
                  </a:rPr>
                  <a:t>Keluarga</a:t>
                </a:r>
              </a:p>
            </p:txBody>
          </p:sp>
          <p:sp>
            <p:nvSpPr>
              <p:cNvPr id="50" name="TextBox 49"/>
              <p:cNvSpPr txBox="1"/>
              <p:nvPr/>
            </p:nvSpPr>
            <p:spPr>
              <a:xfrm>
                <a:off x="141213" y="861216"/>
                <a:ext cx="2477560" cy="812047"/>
              </a:xfrm>
              <a:prstGeom prst="rect">
                <a:avLst/>
              </a:prstGeom>
              <a:solidFill>
                <a:schemeClr val="accent6">
                  <a:lumMod val="20000"/>
                  <a:lumOff val="80000"/>
                </a:schemeClr>
              </a:solidFill>
              <a:ln w="19050">
                <a:solidFill>
                  <a:schemeClr val="tx1"/>
                </a:solidFill>
              </a:ln>
            </p:spPr>
            <p:txBody>
              <a:bodyPr wrap="square" rtlCol="0">
                <a:spAutoFit/>
              </a:bodyPr>
              <a:lstStyle/>
              <a:p>
                <a:r>
                  <a:rPr lang="id-ID" sz="2000" dirty="0"/>
                  <a:t>Mempraktekkan  pola hidup sehat  sehari-hari </a:t>
                </a:r>
                <a:endParaRPr lang="id-ID" sz="2000" dirty="0">
                  <a:solidFill>
                    <a:srgbClr val="FF0000"/>
                  </a:solidFill>
                </a:endParaRPr>
              </a:p>
            </p:txBody>
          </p:sp>
          <p:sp>
            <p:nvSpPr>
              <p:cNvPr id="22" name="Right Arrow 21"/>
              <p:cNvSpPr/>
              <p:nvPr/>
            </p:nvSpPr>
            <p:spPr>
              <a:xfrm>
                <a:off x="2694973" y="1003182"/>
                <a:ext cx="302084" cy="759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7" name="Picture 2" descr="http://4.bp.blogspot.com/-WoGYnEKICj0/VSHkTuE-9MI/AAAAAAAAAgA/3ItnDX7Ka4c/s1600/IMG_049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23539" y="457050"/>
                <a:ext cx="1944261" cy="179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itle 1"/>
              <p:cNvSpPr txBox="1">
                <a:spLocks/>
              </p:cNvSpPr>
              <p:nvPr/>
            </p:nvSpPr>
            <p:spPr bwMode="auto">
              <a:xfrm>
                <a:off x="7071951" y="2259661"/>
                <a:ext cx="1767249" cy="293039"/>
              </a:xfrm>
              <a:prstGeom prst="rect">
                <a:avLst/>
              </a:prstGeom>
              <a:noFill/>
              <a:ln w="9525">
                <a:noFill/>
                <a:miter lim="800000"/>
                <a:headEnd/>
                <a:tailEnd/>
              </a:ln>
              <a:scene3d>
                <a:camera prst="orthographicFront"/>
                <a:lightRig rig="threePt" dir="t"/>
              </a:scene3d>
              <a:sp3d>
                <a:bevelT w="165100" prst="coolSlant"/>
              </a:sp3d>
            </p:spPr>
            <p:txBody>
              <a:bodyPr anchor="ctr"/>
              <a:lstStyle/>
              <a:p>
                <a:pPr algn="ctr" eaLnBrk="1" hangingPunct="1">
                  <a:defRPr/>
                </a:pPr>
                <a:r>
                  <a:rPr lang="id-ID" sz="2000" b="1" dirty="0">
                    <a:latin typeface="+mn-lt"/>
                    <a:ea typeface="MS PGothic" panose="020B0600070205080204" pitchFamily="34" charset="-128"/>
                    <a:cs typeface="+mj-cs"/>
                  </a:rPr>
                  <a:t>Masyarakat</a:t>
                </a:r>
                <a:endParaRPr lang="en-US" sz="2000" b="1" dirty="0">
                  <a:latin typeface="+mn-lt"/>
                  <a:ea typeface="MS PGothic" panose="020B0600070205080204" pitchFamily="34" charset="-128"/>
                  <a:cs typeface="+mj-cs"/>
                </a:endParaRPr>
              </a:p>
            </p:txBody>
          </p:sp>
          <p:pic>
            <p:nvPicPr>
              <p:cNvPr id="3076" name="Picture 4" descr="Image result for gambar keluarga mak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38631" y="457050"/>
                <a:ext cx="1947969" cy="17967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gambar tidak merokok"/>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62302" y="457050"/>
                <a:ext cx="1943098" cy="1796710"/>
              </a:xfrm>
              <a:prstGeom prst="rect">
                <a:avLst/>
              </a:prstGeom>
              <a:noFill/>
              <a:extLst>
                <a:ext uri="{909E8E84-426E-40DD-AFC4-6F175D3DCCD1}">
                  <a14:hiddenFill xmlns:a14="http://schemas.microsoft.com/office/drawing/2010/main">
                    <a:solidFill>
                      <a:srgbClr val="FFFFFF"/>
                    </a:solidFill>
                  </a14:hiddenFill>
                </a:ext>
              </a:extLst>
            </p:spPr>
          </p:pic>
          <p:sp>
            <p:nvSpPr>
              <p:cNvPr id="52" name="Title 1"/>
              <p:cNvSpPr txBox="1">
                <a:spLocks/>
              </p:cNvSpPr>
              <p:nvPr/>
            </p:nvSpPr>
            <p:spPr bwMode="auto">
              <a:xfrm>
                <a:off x="3352800" y="2226067"/>
                <a:ext cx="1767249" cy="326633"/>
              </a:xfrm>
              <a:prstGeom prst="rect">
                <a:avLst/>
              </a:prstGeom>
              <a:noFill/>
              <a:ln w="9525">
                <a:noFill/>
                <a:miter lim="800000"/>
                <a:headEnd/>
                <a:tailEnd/>
              </a:ln>
              <a:scene3d>
                <a:camera prst="orthographicFront"/>
                <a:lightRig rig="threePt" dir="t"/>
              </a:scene3d>
              <a:sp3d>
                <a:bevelT w="165100" prst="coolSlant"/>
              </a:sp3d>
            </p:spPr>
            <p:txBody>
              <a:bodyPr anchor="ctr"/>
              <a:lstStyle/>
              <a:p>
                <a:pPr algn="ctr" eaLnBrk="1" hangingPunct="1">
                  <a:defRPr/>
                </a:pPr>
                <a:r>
                  <a:rPr lang="id-ID" sz="2000" b="1" dirty="0">
                    <a:latin typeface="+mn-lt"/>
                    <a:ea typeface="MS PGothic" panose="020B0600070205080204" pitchFamily="34" charset="-128"/>
                    <a:cs typeface="+mj-cs"/>
                  </a:rPr>
                  <a:t>Individu</a:t>
                </a:r>
                <a:endParaRPr lang="en-US" sz="2000" b="1" dirty="0">
                  <a:latin typeface="+mn-lt"/>
                  <a:ea typeface="MS PGothic" panose="020B0600070205080204" pitchFamily="34" charset="-128"/>
                  <a:cs typeface="+mj-cs"/>
                </a:endParaRPr>
              </a:p>
            </p:txBody>
          </p:sp>
        </p:grpSp>
      </p:grpSp>
      <p:grpSp>
        <p:nvGrpSpPr>
          <p:cNvPr id="8" name="Group 7"/>
          <p:cNvGrpSpPr/>
          <p:nvPr/>
        </p:nvGrpSpPr>
        <p:grpSpPr>
          <a:xfrm>
            <a:off x="342022" y="3304979"/>
            <a:ext cx="10628896" cy="2129502"/>
            <a:chOff x="220113" y="2513312"/>
            <a:chExt cx="9033585" cy="1619735"/>
          </a:xfrm>
        </p:grpSpPr>
        <p:sp>
          <p:nvSpPr>
            <p:cNvPr id="7" name="Rectangle 6"/>
            <p:cNvSpPr/>
            <p:nvPr/>
          </p:nvSpPr>
          <p:spPr>
            <a:xfrm>
              <a:off x="3136725" y="2513313"/>
              <a:ext cx="6095999" cy="15470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20113" y="2513312"/>
              <a:ext cx="9033585" cy="1619735"/>
              <a:chOff x="221696" y="2513312"/>
              <a:chExt cx="9186256" cy="1619735"/>
            </a:xfrm>
          </p:grpSpPr>
          <p:sp>
            <p:nvSpPr>
              <p:cNvPr id="21" name="Title 1"/>
              <p:cNvSpPr txBox="1">
                <a:spLocks/>
              </p:cNvSpPr>
              <p:nvPr/>
            </p:nvSpPr>
            <p:spPr bwMode="auto">
              <a:xfrm>
                <a:off x="5334000" y="3771900"/>
                <a:ext cx="1753509" cy="361147"/>
              </a:xfrm>
              <a:prstGeom prst="rect">
                <a:avLst/>
              </a:prstGeom>
              <a:noFill/>
              <a:ln w="9525">
                <a:noFill/>
                <a:miter lim="800000"/>
                <a:headEnd/>
                <a:tailEnd/>
              </a:ln>
              <a:scene3d>
                <a:camera prst="orthographicFront"/>
                <a:lightRig rig="threePt" dir="t"/>
              </a:scene3d>
              <a:sp3d>
                <a:bevelT w="165100" prst="coolSlant"/>
              </a:sp3d>
            </p:spPr>
            <p:txBody>
              <a:bodyPr anchor="ctr"/>
              <a:lstStyle/>
              <a:p>
                <a:pPr algn="ctr" eaLnBrk="1" hangingPunct="1">
                  <a:lnSpc>
                    <a:spcPts val="2484"/>
                  </a:lnSpc>
                  <a:defRPr/>
                </a:pPr>
                <a:r>
                  <a:rPr lang="en-US" sz="2000" b="1" dirty="0">
                    <a:latin typeface="+mn-lt"/>
                    <a:ea typeface="MS PGothic" panose="020B0600070205080204" pitchFamily="34" charset="-128"/>
                    <a:cs typeface="+mj-cs"/>
                  </a:rPr>
                  <a:t>Dunia Usaha</a:t>
                </a:r>
              </a:p>
            </p:txBody>
          </p:sp>
          <p:sp>
            <p:nvSpPr>
              <p:cNvPr id="30" name="Title 1"/>
              <p:cNvSpPr txBox="1">
                <a:spLocks/>
              </p:cNvSpPr>
              <p:nvPr/>
            </p:nvSpPr>
            <p:spPr bwMode="auto">
              <a:xfrm>
                <a:off x="3471863" y="3773633"/>
                <a:ext cx="1323975" cy="356914"/>
              </a:xfrm>
              <a:prstGeom prst="rect">
                <a:avLst/>
              </a:prstGeom>
              <a:noFill/>
              <a:ln w="9525">
                <a:noFill/>
                <a:miter lim="800000"/>
                <a:headEnd/>
                <a:tailEnd/>
              </a:ln>
            </p:spPr>
            <p:txBody>
              <a:bodyPr anchor="ctr"/>
              <a:lstStyle/>
              <a:p>
                <a:pPr algn="ctr" eaLnBrk="1" hangingPunct="1">
                  <a:lnSpc>
                    <a:spcPts val="2484"/>
                  </a:lnSpc>
                  <a:defRPr/>
                </a:pPr>
                <a:r>
                  <a:rPr lang="en-US" sz="2000" b="1" dirty="0">
                    <a:latin typeface="+mn-lt"/>
                    <a:ea typeface="MS PGothic" panose="020B0600070205080204" pitchFamily="34" charset="-128"/>
                    <a:cs typeface="+mj-cs"/>
                  </a:rPr>
                  <a:t>Akademisi</a:t>
                </a:r>
              </a:p>
            </p:txBody>
          </p:sp>
          <p:sp>
            <p:nvSpPr>
              <p:cNvPr id="17" name="TextBox 16"/>
              <p:cNvSpPr txBox="1"/>
              <p:nvPr/>
            </p:nvSpPr>
            <p:spPr>
              <a:xfrm>
                <a:off x="221696" y="2513312"/>
                <a:ext cx="2500979" cy="772530"/>
              </a:xfrm>
              <a:prstGeom prst="rect">
                <a:avLst/>
              </a:prstGeom>
              <a:solidFill>
                <a:srgbClr val="FFC000"/>
              </a:solidFill>
              <a:ln w="12700">
                <a:solidFill>
                  <a:schemeClr val="tx1"/>
                </a:solidFill>
              </a:ln>
            </p:spPr>
            <p:txBody>
              <a:bodyPr wrap="square" rtlCol="0">
                <a:spAutoFit/>
              </a:bodyPr>
              <a:lstStyle/>
              <a:p>
                <a:r>
                  <a:rPr lang="id-ID" sz="2000" dirty="0"/>
                  <a:t>Menggerakkan institusi dan organisasi masing-masing </a:t>
                </a:r>
                <a:endParaRPr lang="id-ID" sz="2000" dirty="0">
                  <a:solidFill>
                    <a:srgbClr val="FF0000"/>
                  </a:solidFill>
                </a:endParaRPr>
              </a:p>
            </p:txBody>
          </p:sp>
          <p:sp>
            <p:nvSpPr>
              <p:cNvPr id="53" name="Right Arrow 52"/>
              <p:cNvSpPr/>
              <p:nvPr/>
            </p:nvSpPr>
            <p:spPr>
              <a:xfrm>
                <a:off x="2807300" y="2609962"/>
                <a:ext cx="302813" cy="759169"/>
              </a:xfrm>
              <a:prstGeom prs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084" name="Picture 12" descr="Image result for gambar dosen sedang mengajar kuliah"/>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94592" y="2609962"/>
                <a:ext cx="1981839" cy="12365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6" name="Picture 14" descr="Image result for karang taruna"/>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365989" y="2575590"/>
                <a:ext cx="1900493" cy="1270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5" name="Title 1"/>
              <p:cNvSpPr txBox="1">
                <a:spLocks/>
              </p:cNvSpPr>
              <p:nvPr/>
            </p:nvSpPr>
            <p:spPr bwMode="auto">
              <a:xfrm>
                <a:off x="7121952" y="3771516"/>
                <a:ext cx="2286000" cy="361147"/>
              </a:xfrm>
              <a:prstGeom prst="rect">
                <a:avLst/>
              </a:prstGeom>
              <a:noFill/>
              <a:ln w="9525">
                <a:noFill/>
                <a:miter lim="800000"/>
                <a:headEnd/>
                <a:tailEnd/>
              </a:ln>
              <a:scene3d>
                <a:camera prst="orthographicFront"/>
                <a:lightRig rig="threePt" dir="t"/>
              </a:scene3d>
              <a:sp3d>
                <a:bevelT w="165100" prst="coolSlant"/>
              </a:sp3d>
            </p:spPr>
            <p:txBody>
              <a:bodyPr anchor="ctr"/>
              <a:lstStyle/>
              <a:p>
                <a:pPr algn="ctr" eaLnBrk="1" hangingPunct="1">
                  <a:lnSpc>
                    <a:spcPts val="2484"/>
                  </a:lnSpc>
                  <a:defRPr/>
                </a:pPr>
                <a:r>
                  <a:rPr lang="id-ID" sz="2000" b="1" dirty="0">
                    <a:latin typeface="+mn-lt"/>
                    <a:ea typeface="MS PGothic" panose="020B0600070205080204" pitchFamily="34" charset="-128"/>
                    <a:cs typeface="+mj-cs"/>
                  </a:rPr>
                  <a:t>Organisa</a:t>
                </a:r>
                <a:r>
                  <a:rPr lang="en-US" sz="2000" b="1" dirty="0" err="1">
                    <a:latin typeface="+mn-lt"/>
                    <a:ea typeface="MS PGothic" panose="020B0600070205080204" pitchFamily="34" charset="-128"/>
                    <a:cs typeface="+mj-cs"/>
                  </a:rPr>
                  <a:t>si</a:t>
                </a:r>
                <a:r>
                  <a:rPr lang="en-US" sz="2000" b="1" dirty="0">
                    <a:latin typeface="+mn-lt"/>
                    <a:ea typeface="MS PGothic" panose="020B0600070205080204" pitchFamily="34" charset="-128"/>
                    <a:cs typeface="+mj-cs"/>
                  </a:rPr>
                  <a:t> </a:t>
                </a:r>
                <a:r>
                  <a:rPr lang="id-ID" sz="2000" b="1" dirty="0">
                    <a:latin typeface="+mn-lt"/>
                    <a:ea typeface="MS PGothic" panose="020B0600070205080204" pitchFamily="34" charset="-128"/>
                    <a:cs typeface="+mj-cs"/>
                  </a:rPr>
                  <a:t>Masyarakat</a:t>
                </a:r>
                <a:endParaRPr lang="en-US" sz="2000" b="1" dirty="0">
                  <a:latin typeface="+mn-lt"/>
                  <a:ea typeface="MS PGothic" panose="020B0600070205080204" pitchFamily="34" charset="-128"/>
                  <a:cs typeface="+mj-cs"/>
                </a:endParaRPr>
              </a:p>
            </p:txBody>
          </p:sp>
          <p:pic>
            <p:nvPicPr>
              <p:cNvPr id="3088" name="Picture 16" descr="Image result for gambar karyawan perusahaan"/>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219087" y="2580389"/>
                <a:ext cx="2085637" cy="1277927"/>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2" name="Group 1"/>
          <p:cNvGrpSpPr/>
          <p:nvPr/>
        </p:nvGrpSpPr>
        <p:grpSpPr>
          <a:xfrm>
            <a:off x="324936" y="4846225"/>
            <a:ext cx="10624325" cy="2667410"/>
            <a:chOff x="114300" y="3686121"/>
            <a:chExt cx="9029700" cy="2028878"/>
          </a:xfrm>
        </p:grpSpPr>
        <p:sp>
          <p:nvSpPr>
            <p:cNvPr id="46" name="Rectangle 45"/>
            <p:cNvSpPr/>
            <p:nvPr/>
          </p:nvSpPr>
          <p:spPr>
            <a:xfrm>
              <a:off x="3048000" y="4076700"/>
              <a:ext cx="6096000" cy="16382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Title 1"/>
            <p:cNvSpPr txBox="1">
              <a:spLocks/>
            </p:cNvSpPr>
            <p:nvPr/>
          </p:nvSpPr>
          <p:spPr bwMode="auto">
            <a:xfrm>
              <a:off x="5038887" y="4361647"/>
              <a:ext cx="1336119" cy="840580"/>
            </a:xfrm>
            <a:prstGeom prst="rect">
              <a:avLst/>
            </a:prstGeom>
            <a:noFill/>
            <a:ln w="9525">
              <a:noFill/>
              <a:miter lim="800000"/>
              <a:headEnd/>
              <a:tailEnd/>
            </a:ln>
          </p:spPr>
          <p:txBody>
            <a:bodyPr anchor="ctr"/>
            <a:lstStyle/>
            <a:p>
              <a:pPr algn="ctr" eaLnBrk="1" hangingPunct="1">
                <a:lnSpc>
                  <a:spcPts val="1862"/>
                </a:lnSpc>
                <a:defRPr/>
              </a:pPr>
              <a:r>
                <a:rPr lang="en-US" sz="2000" b="1" dirty="0" err="1">
                  <a:solidFill>
                    <a:schemeClr val="bg1"/>
                  </a:solidFill>
                  <a:latin typeface="+mn-lt"/>
                  <a:ea typeface="MS PGothic" panose="020B0600070205080204" pitchFamily="34" charset="-128"/>
                  <a:cs typeface="+mj-cs"/>
                </a:rPr>
                <a:t>Pemerintah</a:t>
              </a:r>
              <a:r>
                <a:rPr lang="id-ID" sz="2000" b="1" dirty="0">
                  <a:solidFill>
                    <a:schemeClr val="bg1"/>
                  </a:solidFill>
                  <a:latin typeface="+mn-lt"/>
                  <a:ea typeface="MS PGothic" panose="020B0600070205080204" pitchFamily="34" charset="-128"/>
                  <a:cs typeface="+mj-cs"/>
                </a:rPr>
                <a:t> Pusat dan </a:t>
              </a:r>
              <a:r>
                <a:rPr lang="en-US" sz="2000" b="1" dirty="0">
                  <a:solidFill>
                    <a:schemeClr val="bg1"/>
                  </a:solidFill>
                  <a:latin typeface="+mn-lt"/>
                  <a:ea typeface="MS PGothic" panose="020B0600070205080204" pitchFamily="34" charset="-128"/>
                  <a:cs typeface="+mj-cs"/>
                </a:rPr>
                <a:t>Daerah</a:t>
              </a:r>
            </a:p>
          </p:txBody>
        </p:sp>
        <p:sp>
          <p:nvSpPr>
            <p:cNvPr id="49" name="TextBox 48"/>
            <p:cNvSpPr txBox="1"/>
            <p:nvPr/>
          </p:nvSpPr>
          <p:spPr>
            <a:xfrm>
              <a:off x="114300" y="3686121"/>
              <a:ext cx="2514600" cy="1755751"/>
            </a:xfrm>
            <a:prstGeom prst="rect">
              <a:avLst/>
            </a:prstGeom>
            <a:solidFill>
              <a:srgbClr val="00B0F0"/>
            </a:solidFill>
            <a:ln w="19050">
              <a:solidFill>
                <a:schemeClr val="tx1"/>
              </a:solidFill>
            </a:ln>
          </p:spPr>
          <p:txBody>
            <a:bodyPr wrap="square" rtlCol="0">
              <a:spAutoFit/>
            </a:bodyPr>
            <a:lstStyle/>
            <a:p>
              <a:r>
                <a:rPr lang="id-ID" dirty="0">
                  <a:solidFill>
                    <a:schemeClr val="bg1"/>
                  </a:solidFill>
                </a:rPr>
                <a:t>Menyediakan : kurikulum pendidikan, fasilitas olahraga, sayur dan buah, fasilitas kesehatan, transportasi,  Kawasan Tanpa Rokok, taman untuk beraktivitas, Iklan Layanan Masyarakat, </a:t>
              </a:r>
              <a:r>
                <a:rPr lang="id-ID" i="1" dirty="0">
                  <a:solidFill>
                    <a:schemeClr val="bg1"/>
                  </a:solidFill>
                </a:rPr>
                <a:t>car free day, </a:t>
              </a:r>
              <a:r>
                <a:rPr lang="id-ID" dirty="0">
                  <a:solidFill>
                    <a:schemeClr val="bg1"/>
                  </a:solidFill>
                </a:rPr>
                <a:t>dsb</a:t>
              </a:r>
            </a:p>
          </p:txBody>
        </p:sp>
        <p:sp>
          <p:nvSpPr>
            <p:cNvPr id="54" name="Right Arrow 53"/>
            <p:cNvSpPr/>
            <p:nvPr/>
          </p:nvSpPr>
          <p:spPr>
            <a:xfrm>
              <a:off x="2694974" y="4276031"/>
              <a:ext cx="287195" cy="759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7" name="Picture 4" descr="Image result for logo kementerian di indonesia 2016"/>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1925" t="9709" r="1886"/>
            <a:stretch/>
          </p:blipFill>
          <p:spPr bwMode="auto">
            <a:xfrm>
              <a:off x="3335962" y="4101057"/>
              <a:ext cx="1769438" cy="15503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lambang provinsi seluruh indonesia"/>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255714" y="4149417"/>
              <a:ext cx="2812086" cy="1481733"/>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1"/>
                                        </p:tgtEl>
                                        <p:attrNameLst>
                                          <p:attrName>style.visibility</p:attrName>
                                        </p:attrNameLst>
                                      </p:cBhvr>
                                      <p:to>
                                        <p:strVal val="visible"/>
                                      </p:to>
                                    </p:set>
                                    <p:animEffect transition="in" filter="fade">
                                      <p:cBhvr>
                                        <p:cTn id="7" dur="2000"/>
                                        <p:tgtEl>
                                          <p:spTgt spid="10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itle 1"/>
          <p:cNvSpPr>
            <a:spLocks noGrp="1"/>
          </p:cNvSpPr>
          <p:nvPr>
            <p:ph type="title" idx="4294967295"/>
          </p:nvPr>
        </p:nvSpPr>
        <p:spPr>
          <a:xfrm>
            <a:off x="2189163" y="150273"/>
            <a:ext cx="8756650" cy="1252273"/>
          </a:xfrm>
          <a:prstGeom prst="rect">
            <a:avLst/>
          </a:prstGeom>
        </p:spPr>
        <p:txBody>
          <a:bodyPr lIns="113576" tIns="56787" rIns="113576" bIns="56787" anchor="t"/>
          <a:lstStyle/>
          <a:p>
            <a:pPr eaLnBrk="1" hangingPunct="1"/>
            <a:r>
              <a:rPr lang="id-ID" sz="3400" b="1" dirty="0">
                <a:latin typeface="Arial"/>
                <a:ea typeface="MS PGothic" charset="0"/>
                <a:cs typeface="Arial"/>
              </a:rPr>
              <a:t>Bentuk Kegiatan </a:t>
            </a:r>
            <a:r>
              <a:rPr lang="en-US" sz="3400" b="1" dirty="0">
                <a:latin typeface="Arial"/>
                <a:ea typeface="MS PGothic" charset="0"/>
                <a:cs typeface="Arial"/>
              </a:rPr>
              <a:t> </a:t>
            </a:r>
            <a:r>
              <a:rPr lang="id-ID" sz="3400" b="1" dirty="0">
                <a:latin typeface="Arial"/>
                <a:ea typeface="MS PGothic" charset="0"/>
                <a:cs typeface="Arial"/>
              </a:rPr>
              <a:t/>
            </a:r>
            <a:br>
              <a:rPr lang="id-ID" sz="3400" b="1" dirty="0">
                <a:latin typeface="Arial"/>
                <a:ea typeface="MS PGothic" charset="0"/>
                <a:cs typeface="Arial"/>
              </a:rPr>
            </a:br>
            <a:r>
              <a:rPr lang="en-US" sz="3400" b="1" dirty="0" err="1">
                <a:latin typeface="Arial"/>
                <a:ea typeface="MS PGothic" charset="0"/>
                <a:cs typeface="Arial"/>
              </a:rPr>
              <a:t>Gerakan</a:t>
            </a:r>
            <a:r>
              <a:rPr lang="en-US" sz="3400" b="1" dirty="0">
                <a:latin typeface="Arial"/>
                <a:ea typeface="MS PGothic" charset="0"/>
                <a:cs typeface="Arial"/>
              </a:rPr>
              <a:t> </a:t>
            </a:r>
            <a:r>
              <a:rPr lang="en-US" sz="3400" b="1" dirty="0" err="1">
                <a:latin typeface="Arial"/>
                <a:ea typeface="MS PGothic" charset="0"/>
                <a:cs typeface="Arial"/>
              </a:rPr>
              <a:t>Masyarakat</a:t>
            </a:r>
            <a:r>
              <a:rPr lang="en-US" sz="3400" b="1" dirty="0">
                <a:latin typeface="Arial"/>
                <a:ea typeface="MS PGothic" charset="0"/>
                <a:cs typeface="Arial"/>
              </a:rPr>
              <a:t> </a:t>
            </a:r>
            <a:r>
              <a:rPr lang="en-US" sz="3400" b="1" dirty="0" err="1">
                <a:latin typeface="Arial"/>
                <a:ea typeface="MS PGothic" charset="0"/>
                <a:cs typeface="Arial"/>
              </a:rPr>
              <a:t>Hidup</a:t>
            </a:r>
            <a:r>
              <a:rPr lang="en-US" sz="3400" b="1" dirty="0">
                <a:latin typeface="Arial"/>
                <a:ea typeface="MS PGothic" charset="0"/>
                <a:cs typeface="Arial"/>
              </a:rPr>
              <a:t> </a:t>
            </a:r>
            <a:r>
              <a:rPr lang="en-US" sz="3400" b="1" dirty="0" err="1">
                <a:latin typeface="Arial"/>
                <a:ea typeface="MS PGothic" charset="0"/>
                <a:cs typeface="Arial"/>
              </a:rPr>
              <a:t>Sehat</a:t>
            </a:r>
            <a:endParaRPr lang="en-US" sz="3400" dirty="0">
              <a:latin typeface="Arial"/>
              <a:ea typeface="MS PGothic" charset="0"/>
              <a:cs typeface="Arial"/>
            </a:endParaRPr>
          </a:p>
        </p:txBody>
      </p:sp>
      <p:grpSp>
        <p:nvGrpSpPr>
          <p:cNvPr id="24" name="Group 23"/>
          <p:cNvGrpSpPr/>
          <p:nvPr/>
        </p:nvGrpSpPr>
        <p:grpSpPr>
          <a:xfrm>
            <a:off x="1" y="1552821"/>
            <a:ext cx="10945813" cy="5881540"/>
            <a:chOff x="0" y="1181100"/>
            <a:chExt cx="9144000" cy="4473599"/>
          </a:xfrm>
        </p:grpSpPr>
        <p:sp>
          <p:nvSpPr>
            <p:cNvPr id="15" name="Rectangle 14"/>
            <p:cNvSpPr/>
            <p:nvPr/>
          </p:nvSpPr>
          <p:spPr>
            <a:xfrm>
              <a:off x="0" y="5019675"/>
              <a:ext cx="9144000" cy="5048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id-ID" b="1" dirty="0">
                  <a:solidFill>
                    <a:schemeClr val="tx1"/>
                  </a:solidFill>
                  <a:latin typeface="Arial"/>
                  <a:cs typeface="Arial"/>
                </a:rPr>
                <a:t>7.  Menggunakan jamban</a:t>
              </a:r>
            </a:p>
          </p:txBody>
        </p:sp>
        <p:sp>
          <p:nvSpPr>
            <p:cNvPr id="13" name="Rectangle 12"/>
            <p:cNvSpPr/>
            <p:nvPr/>
          </p:nvSpPr>
          <p:spPr>
            <a:xfrm>
              <a:off x="0" y="4431683"/>
              <a:ext cx="9143999" cy="504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id-ID" b="1" dirty="0">
                  <a:solidFill>
                    <a:schemeClr val="tx1"/>
                  </a:solidFill>
                  <a:latin typeface="Arial"/>
                  <a:cs typeface="Arial"/>
                </a:rPr>
                <a:t>6.  </a:t>
              </a:r>
              <a:r>
                <a:rPr lang="en-US" b="1" dirty="0" err="1">
                  <a:solidFill>
                    <a:schemeClr val="tx1"/>
                  </a:solidFill>
                  <a:latin typeface="Arial"/>
                  <a:cs typeface="Arial"/>
                </a:rPr>
                <a:t>Membersihkan</a:t>
              </a:r>
              <a:r>
                <a:rPr lang="en-US" b="1" dirty="0">
                  <a:solidFill>
                    <a:schemeClr val="tx1"/>
                  </a:solidFill>
                  <a:latin typeface="Arial"/>
                  <a:cs typeface="Arial"/>
                </a:rPr>
                <a:t> </a:t>
              </a:r>
              <a:r>
                <a:rPr lang="id-ID" b="1" dirty="0">
                  <a:solidFill>
                    <a:schemeClr val="tx1"/>
                  </a:solidFill>
                  <a:latin typeface="Arial"/>
                  <a:cs typeface="Arial"/>
                </a:rPr>
                <a:t>l</a:t>
              </a:r>
              <a:r>
                <a:rPr lang="en-US" b="1" dirty="0" err="1">
                  <a:solidFill>
                    <a:schemeClr val="tx1"/>
                  </a:solidFill>
                  <a:latin typeface="Arial"/>
                  <a:cs typeface="Arial"/>
                </a:rPr>
                <a:t>ingkungan</a:t>
              </a:r>
              <a:endParaRPr lang="id-ID" b="1" dirty="0">
                <a:solidFill>
                  <a:schemeClr val="tx1"/>
                </a:solidFill>
                <a:latin typeface="Arial"/>
                <a:cs typeface="Arial"/>
              </a:endParaRPr>
            </a:p>
          </p:txBody>
        </p:sp>
        <p:sp>
          <p:nvSpPr>
            <p:cNvPr id="12" name="Rectangle 11"/>
            <p:cNvSpPr/>
            <p:nvPr/>
          </p:nvSpPr>
          <p:spPr>
            <a:xfrm>
              <a:off x="0" y="3812844"/>
              <a:ext cx="9143999" cy="533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id-ID" b="1" dirty="0">
                  <a:solidFill>
                    <a:srgbClr val="FF0000"/>
                  </a:solidFill>
                  <a:latin typeface="Arial"/>
                  <a:cs typeface="Arial"/>
                </a:rPr>
                <a:t>5.  </a:t>
              </a:r>
              <a:r>
                <a:rPr lang="en-US" b="1" dirty="0" err="1">
                  <a:solidFill>
                    <a:srgbClr val="FF0000"/>
                  </a:solidFill>
                  <a:latin typeface="Arial"/>
                  <a:cs typeface="Arial"/>
                </a:rPr>
                <a:t>Memeriksa</a:t>
              </a:r>
              <a:r>
                <a:rPr lang="en-US" b="1" dirty="0">
                  <a:solidFill>
                    <a:srgbClr val="FF0000"/>
                  </a:solidFill>
                  <a:latin typeface="Arial"/>
                  <a:cs typeface="Arial"/>
                </a:rPr>
                <a:t> </a:t>
              </a:r>
              <a:r>
                <a:rPr lang="id-ID" b="1" dirty="0">
                  <a:solidFill>
                    <a:srgbClr val="FF0000"/>
                  </a:solidFill>
                  <a:latin typeface="Arial"/>
                  <a:cs typeface="Arial"/>
                </a:rPr>
                <a:t>k</a:t>
              </a:r>
              <a:r>
                <a:rPr lang="en-US" b="1" dirty="0" err="1">
                  <a:solidFill>
                    <a:srgbClr val="FF0000"/>
                  </a:solidFill>
                  <a:latin typeface="Arial"/>
                  <a:cs typeface="Arial"/>
                </a:rPr>
                <a:t>esehatan</a:t>
              </a:r>
              <a:r>
                <a:rPr lang="en-US" b="1" dirty="0">
                  <a:solidFill>
                    <a:srgbClr val="FF0000"/>
                  </a:solidFill>
                  <a:latin typeface="Arial"/>
                  <a:cs typeface="Arial"/>
                </a:rPr>
                <a:t> </a:t>
              </a:r>
              <a:r>
                <a:rPr lang="en-US" b="1" dirty="0" err="1">
                  <a:solidFill>
                    <a:srgbClr val="FF0000"/>
                  </a:solidFill>
                  <a:latin typeface="Arial"/>
                  <a:cs typeface="Arial"/>
                </a:rPr>
                <a:t>secara</a:t>
              </a:r>
              <a:r>
                <a:rPr lang="en-US" b="1" dirty="0">
                  <a:solidFill>
                    <a:srgbClr val="FF0000"/>
                  </a:solidFill>
                  <a:latin typeface="Arial"/>
                  <a:cs typeface="Arial"/>
                </a:rPr>
                <a:t> </a:t>
              </a:r>
              <a:r>
                <a:rPr lang="id-ID" b="1" dirty="0">
                  <a:solidFill>
                    <a:srgbClr val="FF0000"/>
                  </a:solidFill>
                  <a:latin typeface="Arial"/>
                  <a:cs typeface="Arial"/>
                </a:rPr>
                <a:t>rutin</a:t>
              </a:r>
            </a:p>
          </p:txBody>
        </p:sp>
        <p:sp>
          <p:nvSpPr>
            <p:cNvPr id="11" name="Rectangle 10"/>
            <p:cNvSpPr/>
            <p:nvPr/>
          </p:nvSpPr>
          <p:spPr>
            <a:xfrm>
              <a:off x="0" y="3162300"/>
              <a:ext cx="9143999" cy="5334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id-ID" b="1" dirty="0">
                  <a:solidFill>
                    <a:schemeClr val="tx1"/>
                  </a:solidFill>
                  <a:latin typeface="Arial"/>
                  <a:cs typeface="Arial"/>
                </a:rPr>
                <a:t>4.  </a:t>
              </a:r>
              <a:r>
                <a:rPr lang="en-US" b="1" dirty="0" err="1">
                  <a:solidFill>
                    <a:schemeClr val="tx1"/>
                  </a:solidFill>
                  <a:latin typeface="Arial"/>
                  <a:cs typeface="Arial"/>
                </a:rPr>
                <a:t>Tidak</a:t>
              </a:r>
              <a:r>
                <a:rPr lang="en-US" b="1" dirty="0">
                  <a:solidFill>
                    <a:schemeClr val="tx1"/>
                  </a:solidFill>
                  <a:latin typeface="Arial"/>
                  <a:cs typeface="Arial"/>
                </a:rPr>
                <a:t> </a:t>
              </a:r>
              <a:r>
                <a:rPr lang="id-ID" b="1" dirty="0">
                  <a:solidFill>
                    <a:schemeClr val="tx1"/>
                  </a:solidFill>
                  <a:latin typeface="Arial"/>
                  <a:cs typeface="Arial"/>
                </a:rPr>
                <a:t>me</a:t>
              </a:r>
              <a:r>
                <a:rPr lang="en-US" b="1" dirty="0">
                  <a:solidFill>
                    <a:schemeClr val="tx1"/>
                  </a:solidFill>
                  <a:latin typeface="Arial"/>
                  <a:cs typeface="Arial"/>
                </a:rPr>
                <a:t>ng</a:t>
              </a:r>
              <a:r>
                <a:rPr lang="id-ID" b="1" dirty="0">
                  <a:solidFill>
                    <a:schemeClr val="tx1"/>
                  </a:solidFill>
                  <a:latin typeface="Arial"/>
                  <a:cs typeface="Arial"/>
                </a:rPr>
                <a:t>onsumsi alkohol</a:t>
              </a:r>
            </a:p>
          </p:txBody>
        </p:sp>
        <p:sp>
          <p:nvSpPr>
            <p:cNvPr id="10" name="Rectangle 9"/>
            <p:cNvSpPr/>
            <p:nvPr/>
          </p:nvSpPr>
          <p:spPr>
            <a:xfrm>
              <a:off x="0" y="2552700"/>
              <a:ext cx="9143999" cy="533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id-ID" b="1" dirty="0">
                  <a:solidFill>
                    <a:schemeClr val="tx1"/>
                  </a:solidFill>
                  <a:latin typeface="Arial"/>
                  <a:cs typeface="Arial"/>
                </a:rPr>
                <a:t>3.  Tidak merokok</a:t>
              </a:r>
            </a:p>
          </p:txBody>
        </p:sp>
        <p:sp>
          <p:nvSpPr>
            <p:cNvPr id="9" name="Rectangle 8"/>
            <p:cNvSpPr/>
            <p:nvPr/>
          </p:nvSpPr>
          <p:spPr>
            <a:xfrm>
              <a:off x="0" y="1943100"/>
              <a:ext cx="9143999" cy="533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id-ID" b="1" dirty="0">
                  <a:solidFill>
                    <a:srgbClr val="FF0000"/>
                  </a:solidFill>
                  <a:latin typeface="Arial"/>
                  <a:cs typeface="Arial"/>
                </a:rPr>
                <a:t>2.  </a:t>
              </a:r>
              <a:r>
                <a:rPr lang="en-US" b="1" dirty="0" err="1">
                  <a:solidFill>
                    <a:srgbClr val="FF0000"/>
                  </a:solidFill>
                  <a:latin typeface="Arial"/>
                  <a:cs typeface="Arial"/>
                </a:rPr>
                <a:t>Meng</a:t>
              </a:r>
              <a:r>
                <a:rPr lang="id-ID" b="1" dirty="0">
                  <a:solidFill>
                    <a:srgbClr val="FF0000"/>
                  </a:solidFill>
                  <a:latin typeface="Arial"/>
                  <a:cs typeface="Arial"/>
                </a:rPr>
                <a:t>onsumsi</a:t>
              </a:r>
              <a:r>
                <a:rPr lang="en-US" b="1" dirty="0">
                  <a:solidFill>
                    <a:srgbClr val="FF0000"/>
                  </a:solidFill>
                  <a:latin typeface="Arial"/>
                  <a:cs typeface="Arial"/>
                </a:rPr>
                <a:t> </a:t>
              </a:r>
              <a:r>
                <a:rPr lang="id-ID" b="1" dirty="0">
                  <a:solidFill>
                    <a:srgbClr val="FF0000"/>
                  </a:solidFill>
                  <a:latin typeface="Arial"/>
                  <a:cs typeface="Arial"/>
                </a:rPr>
                <a:t>s</a:t>
              </a:r>
              <a:r>
                <a:rPr lang="en-US" b="1" dirty="0" err="1">
                  <a:solidFill>
                    <a:srgbClr val="FF0000"/>
                  </a:solidFill>
                  <a:latin typeface="Arial"/>
                  <a:cs typeface="Arial"/>
                </a:rPr>
                <a:t>ayur</a:t>
              </a:r>
              <a:r>
                <a:rPr lang="en-US" b="1" dirty="0">
                  <a:solidFill>
                    <a:srgbClr val="FF0000"/>
                  </a:solidFill>
                  <a:latin typeface="Arial"/>
                  <a:cs typeface="Arial"/>
                </a:rPr>
                <a:t> </a:t>
              </a:r>
              <a:r>
                <a:rPr lang="en-US" b="1" dirty="0" err="1">
                  <a:solidFill>
                    <a:srgbClr val="FF0000"/>
                  </a:solidFill>
                  <a:latin typeface="Arial"/>
                  <a:cs typeface="Arial"/>
                </a:rPr>
                <a:t>dan</a:t>
              </a:r>
              <a:r>
                <a:rPr lang="en-US" b="1" dirty="0">
                  <a:solidFill>
                    <a:srgbClr val="FF0000"/>
                  </a:solidFill>
                  <a:latin typeface="Arial"/>
                  <a:cs typeface="Arial"/>
                </a:rPr>
                <a:t> </a:t>
              </a:r>
              <a:r>
                <a:rPr lang="id-ID" b="1" dirty="0">
                  <a:solidFill>
                    <a:srgbClr val="FF0000"/>
                  </a:solidFill>
                  <a:latin typeface="Arial"/>
                  <a:cs typeface="Arial"/>
                </a:rPr>
                <a:t>b</a:t>
              </a:r>
              <a:r>
                <a:rPr lang="en-US" b="1" dirty="0" err="1">
                  <a:solidFill>
                    <a:srgbClr val="FF0000"/>
                  </a:solidFill>
                  <a:latin typeface="Arial"/>
                  <a:cs typeface="Arial"/>
                </a:rPr>
                <a:t>uah</a:t>
              </a:r>
              <a:endParaRPr lang="id-ID" b="1" dirty="0">
                <a:solidFill>
                  <a:srgbClr val="FF0000"/>
                </a:solidFill>
                <a:latin typeface="Arial"/>
                <a:cs typeface="Arial"/>
              </a:endParaRPr>
            </a:p>
          </p:txBody>
        </p:sp>
        <p:sp>
          <p:nvSpPr>
            <p:cNvPr id="5" name="Rectangle 4"/>
            <p:cNvSpPr/>
            <p:nvPr/>
          </p:nvSpPr>
          <p:spPr>
            <a:xfrm>
              <a:off x="0" y="1333500"/>
              <a:ext cx="9143999" cy="5334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id-ID" b="1" dirty="0">
                  <a:solidFill>
                    <a:srgbClr val="FF0000"/>
                  </a:solidFill>
                  <a:latin typeface="Arial"/>
                  <a:cs typeface="Arial"/>
                </a:rPr>
                <a:t>1.  </a:t>
              </a:r>
              <a:r>
                <a:rPr lang="en-US" b="1" dirty="0" err="1">
                  <a:solidFill>
                    <a:srgbClr val="FF0000"/>
                  </a:solidFill>
                  <a:latin typeface="Arial"/>
                  <a:cs typeface="Arial"/>
                </a:rPr>
                <a:t>Melakukan</a:t>
              </a:r>
              <a:r>
                <a:rPr lang="en-US" b="1" dirty="0">
                  <a:solidFill>
                    <a:srgbClr val="FF0000"/>
                  </a:solidFill>
                  <a:latin typeface="Arial"/>
                  <a:cs typeface="Arial"/>
                </a:rPr>
                <a:t> </a:t>
              </a:r>
              <a:r>
                <a:rPr lang="id-ID" b="1" dirty="0">
                  <a:solidFill>
                    <a:srgbClr val="FF0000"/>
                  </a:solidFill>
                  <a:latin typeface="Arial"/>
                  <a:cs typeface="Arial"/>
                </a:rPr>
                <a:t>aktivitas fisik </a:t>
              </a:r>
            </a:p>
          </p:txBody>
        </p:sp>
        <p:pic>
          <p:nvPicPr>
            <p:cNvPr id="2050" name="Picture 2" descr="Image result for gambar periksa kesehata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6999" y="3592204"/>
              <a:ext cx="1232538" cy="8654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ambar tidak minum alkoho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90538" y="2781300"/>
              <a:ext cx="1011943" cy="1011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ambar tidak merokok"/>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63663" y="2388939"/>
              <a:ext cx="1232538" cy="8495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mage result for gambar lalapan"/>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b="28692"/>
            <a:stretch/>
          </p:blipFill>
          <p:spPr bwMode="auto">
            <a:xfrm>
              <a:off x="7924801" y="1714500"/>
              <a:ext cx="1219199" cy="7573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gambar jalan kaki"/>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41088" y="1181100"/>
              <a:ext cx="1078913" cy="838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GAMBAR MEMBERSIHKAN LINGKUNGAN"/>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924799" y="4305300"/>
              <a:ext cx="1143001" cy="8572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jamban"/>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591252" y="4810526"/>
              <a:ext cx="1091612" cy="84417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6718" y="265759"/>
            <a:ext cx="25971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16954</TotalTime>
  <Words>1504</Words>
  <Application>Microsoft Office PowerPoint</Application>
  <PresentationFormat>Custom</PresentationFormat>
  <Paragraphs>227</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GERAKAN MASYARAKAT HIDUP SEHAT</vt:lpstr>
      <vt:lpstr>PowerPoint Presentation</vt:lpstr>
      <vt:lpstr>PowerPoint Presentation</vt:lpstr>
      <vt:lpstr>PowerPoint Presentation</vt:lpstr>
      <vt:lpstr>PowerPoint Presentation</vt:lpstr>
      <vt:lpstr>  GERAKAN MASYARAKAT HIDUP SEHAT</vt:lpstr>
      <vt:lpstr>PowerPoint Presentation</vt:lpstr>
      <vt:lpstr>SIAPA YANG MELAKSANAKAN ? Seluruh lapisan masyarakat   </vt:lpstr>
      <vt:lpstr>Bentuk Kegiatan   Gerakan Masyarakat Hidup Sehat</vt:lpstr>
      <vt:lpstr>MELAKUKAN AKTIVITAS FISIK</vt:lpstr>
      <vt:lpstr>MENGONSUMSI SAYUR DAN BUAH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BpBusroni</cp:lastModifiedBy>
  <cp:revision>350</cp:revision>
  <cp:lastPrinted>2016-11-30T10:27:42Z</cp:lastPrinted>
  <dcterms:created xsi:type="dcterms:W3CDTF">2016-06-09T10:29:38Z</dcterms:created>
  <dcterms:modified xsi:type="dcterms:W3CDTF">2016-11-30T10:42:43Z</dcterms:modified>
</cp:coreProperties>
</file>